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car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car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Cards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https://getbootstrap.com/docs/4.5/components/card/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6521"/>
            <a:ext cx="10058400" cy="388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Bootstrap’s cards provide a flexible and extensible container with multiple variants and options.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are flexible and extensible.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may include optional headers and footers.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can contain a wide variety of content.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have a wide variety of display options.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92301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2"/>
              </a:rPr>
              <a:t>https://getbootstrap.com/docs/4.5/components/card/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Basic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11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03263-7E71-4721-9916-A1C37A4A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29" y="3993203"/>
            <a:ext cx="4486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Title and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0914"/>
            <a:ext cx="7624193" cy="3576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mb-2"&gt;Card title&lt;/h5&gt;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&lt;h6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card-subtitle</a:t>
            </a:r>
            <a:r>
              <a:rPr lang="en-US" sz="1600">
                <a:latin typeface="Consolas" panose="020B0609020204030204" pitchFamily="49" charset="0"/>
              </a:rPr>
              <a:t> mb-2 text-muted"&gt;Card subtitle&lt;/h6&gt;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56AD4-13A9-427A-9E1A-82B1156F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910" y="3960967"/>
            <a:ext cx="4429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1354"/>
            <a:ext cx="7624193" cy="456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card-header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mb-2"&gt;Card title&lt;/h5&gt;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&lt;h6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card-subtitle</a:t>
            </a:r>
            <a:r>
              <a:rPr lang="en-US" sz="1600">
                <a:latin typeface="Consolas" panose="020B0609020204030204" pitchFamily="49" charset="0"/>
              </a:rPr>
              <a:t> mb-2 text-muted"&gt;Card subtitle&lt;/h6&gt; 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EFA2F-0DA0-47B8-A123-54E024D5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52" y="4033482"/>
            <a:ext cx="4495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1354"/>
            <a:ext cx="7624193" cy="456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card-footer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2 days ago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068F7-6BB3-4157-9A6F-839E5472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12" y="4181284"/>
            <a:ext cx="44958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2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Header and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2906"/>
            <a:ext cx="7624193" cy="5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card-header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Featured 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card-footer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2 days ago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6FB40-E4DB-422B-A590-FE7F1BFB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471994"/>
            <a:ext cx="4495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with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2906"/>
            <a:ext cx="7624193" cy="5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mb-2"&gt;Card title&lt;/h5&gt;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&lt;a href="#" class="btn btn-primary"&gt;Go somewhere&lt;/a&gt;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2D6BC-82FE-4853-8670-FB37E350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93" y="3950796"/>
            <a:ext cx="4495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2906"/>
            <a:ext cx="7624193" cy="5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text-center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mb-2"&gt;Center Aligned&lt;/h5&gt;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&lt;a href="#" class="btn btn-primary"&gt;Go somewhere&lt;/a&gt;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16BB9-EE52-4930-B8AE-86307BE0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894" y="1047684"/>
            <a:ext cx="3815006" cy="47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5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499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Consolas</vt:lpstr>
      <vt:lpstr>Courier New</vt:lpstr>
      <vt:lpstr>Garamond</vt:lpstr>
      <vt:lpstr>SavonVTI</vt:lpstr>
      <vt:lpstr>Bootstrap Cards</vt:lpstr>
      <vt:lpstr>Cards</vt:lpstr>
      <vt:lpstr>A Basic Card</vt:lpstr>
      <vt:lpstr>Card Title and Subtitle</vt:lpstr>
      <vt:lpstr>Card Header</vt:lpstr>
      <vt:lpstr>Card Footer</vt:lpstr>
      <vt:lpstr>Card Header and Footer</vt:lpstr>
      <vt:lpstr>Card with Button</vt:lpstr>
      <vt:lpstr>Text Alignment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2020-06-23T23:18:35Z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