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307" r:id="rId7"/>
    <p:sldId id="262" r:id="rId8"/>
    <p:sldId id="282" r:id="rId9"/>
    <p:sldId id="309" r:id="rId10"/>
    <p:sldId id="268" r:id="rId11"/>
    <p:sldId id="285" r:id="rId12"/>
    <p:sldId id="286" r:id="rId13"/>
    <p:sldId id="28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9" r:id="rId23"/>
    <p:sldId id="305" r:id="rId24"/>
    <p:sldId id="306" r:id="rId25"/>
    <p:sldId id="304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6/19/2020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662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724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2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2636490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156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035904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Responsive Web Design</a:t>
            </a:r>
          </a:p>
          <a:p>
            <a:r>
              <a:rPr lang="en-US"/>
              <a:t>with FlexBox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1"/>
            <a:ext cx="44958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>
                <a:cs typeface="Times New Roman" panose="02020603050405020304" pitchFamily="18" charset="0"/>
              </a:rPr>
              <a:t>CSS</a:t>
            </a:r>
            <a:endParaRPr lang="en-US" sz="1800" b="1" dirty="0"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nav, aside {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50%;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81D2C-AC89-4730-9D33-134ECCF70CA0}"/>
              </a:ext>
            </a:extLst>
          </p:cNvPr>
          <p:cNvSpPr txBox="1"/>
          <p:nvPr/>
        </p:nvSpPr>
        <p:spPr>
          <a:xfrm>
            <a:off x="838199" y="4038600"/>
            <a:ext cx="684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  <a:cs typeface="Times New Roman" panose="02020603050405020304" pitchFamily="18" charset="0"/>
              </a:rPr>
              <a:t>The layout at 400 pixels wide</a:t>
            </a:r>
          </a:p>
        </p:txBody>
      </p:sp>
      <p:pic>
        <p:nvPicPr>
          <p:cNvPr id="13" name="Content Placeholder 10" descr="See page 335 in book" title="See slide title">
            <a:extLst>
              <a:ext uri="{FF2B5EF4-FFF2-40B4-BE49-F238E27FC236}">
                <a16:creationId xmlns:a16="http://schemas.microsoft.com/office/drawing/2014/main" id="{8A0F01CE-B759-41A9-8E8F-A2E9BBF0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4441488"/>
            <a:ext cx="3501541" cy="29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Content Placeholder 11" descr="See page 335 in book" title="See slide title">
            <a:extLst>
              <a:ext uri="{FF2B5EF4-FFF2-40B4-BE49-F238E27FC236}">
                <a16:creationId xmlns:a16="http://schemas.microsoft.com/office/drawing/2014/main" id="{75B6040A-42B9-407A-8002-A217F19F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5" y="5138838"/>
            <a:ext cx="6849449" cy="288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A71C8D-FF0D-4F5B-86FB-C01174038930}"/>
              </a:ext>
            </a:extLst>
          </p:cNvPr>
          <p:cNvSpPr txBox="1"/>
          <p:nvPr/>
        </p:nvSpPr>
        <p:spPr>
          <a:xfrm>
            <a:off x="838898" y="4769506"/>
            <a:ext cx="68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  <a:cs typeface="Times New Roman" panose="02020603050405020304" pitchFamily="18" charset="0"/>
              </a:rPr>
              <a:t>The layout at 800 pixels wide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2EDA0C-D01A-42FA-A353-C24F702A0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46338"/>
            <a:ext cx="3419567" cy="26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/>
              <a:t>flex-grow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4826000" cy="227090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flex-basis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flex-grow: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flex-basis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flex-grow: 3;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799" y="4322417"/>
            <a:ext cx="7391400" cy="48006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at 400 </a:t>
            </a:r>
            <a:r>
              <a:rPr lang="en-US" sz="2000">
                <a:solidFill>
                  <a:schemeClr val="tx1"/>
                </a:solidFill>
              </a:rPr>
              <a:t>pixels wide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251" y="4823575"/>
            <a:ext cx="3431126" cy="2560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799" y="5146244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at 800 </a:t>
            </a:r>
            <a:r>
              <a:rPr lang="en-US" sz="2000">
                <a:solidFill>
                  <a:schemeClr val="tx1"/>
                </a:solidFill>
              </a:rPr>
              <a:t>pixels wide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6251" y="5601075"/>
            <a:ext cx="6958272" cy="2624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FBA64-D3FF-4BD6-AA09-9E05F744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28600"/>
            <a:ext cx="3225800" cy="50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62848"/>
            <a:ext cx="7315200" cy="369332"/>
          </a:xfrm>
        </p:spPr>
        <p:txBody>
          <a:bodyPr/>
          <a:lstStyle/>
          <a:p>
            <a:r>
              <a:rPr lang="en-US"/>
              <a:t>flex-shrink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9578" y="755981"/>
            <a:ext cx="4333688" cy="251864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nav, section, aside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flex-basis: 250px;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flex-shrink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flex-shrink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35814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at 750 </a:t>
            </a:r>
            <a:r>
              <a:rPr lang="en-US" sz="2000">
                <a:solidFill>
                  <a:schemeClr val="tx1"/>
                </a:solidFill>
              </a:rPr>
              <a:t>pixels wide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4073617"/>
            <a:ext cx="6820186" cy="2749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667964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at 500 </a:t>
            </a:r>
            <a:r>
              <a:rPr lang="en-US" sz="2000">
                <a:solidFill>
                  <a:schemeClr val="tx1"/>
                </a:solidFill>
              </a:rPr>
              <a:t>pixels wide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5133705"/>
            <a:ext cx="4600440" cy="2749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8491F-6B56-45AF-BF61-E1C4D8B2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88" y="339047"/>
            <a:ext cx="3721287" cy="24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2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6804"/>
            <a:ext cx="4281578" cy="738664"/>
          </a:xfrm>
        </p:spPr>
        <p:txBody>
          <a:bodyPr/>
          <a:lstStyle/>
          <a:p>
            <a:r>
              <a:rPr lang="en-US"/>
              <a:t>flex property shorthand </a:t>
            </a:r>
            <a:br>
              <a:rPr lang="en-US"/>
            </a:br>
            <a:r>
              <a:rPr lang="en-US"/>
              <a:t>(grow shrink basis)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284720"/>
            <a:ext cx="4343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flex: 1 1 100px;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flex: 2 2 300px;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2006" y="3119215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3" name="Content Placeholder 12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9637" y="3511177"/>
            <a:ext cx="4711397" cy="2816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598" y="3948269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4" name="Content Placeholder 13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25229" y="4326063"/>
            <a:ext cx="6779035" cy="26885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7598" y="4721063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5" name="Content Placeholder 14" descr="See page 337 in book" title="See slide title"/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21035" y="5111512"/>
            <a:ext cx="2330093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EC2C-1DD9-4B36-8CC4-1BF7044BC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1399"/>
            <a:ext cx="3601317" cy="25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</a:t>
            </a:r>
            <a:r>
              <a:rPr lang="en-US" sz="2400" b="1" spc="-1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 and </a:t>
            </a: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page in </a:t>
            </a:r>
            <a:r>
              <a:rPr lang="en-US" dirty="0"/>
              <a:t>a </a:t>
            </a:r>
            <a:r>
              <a:rPr lang="en-US"/>
              <a:t>narrow viewport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7" name="Content Placeholder 6" descr="See page 338 in book" title="See slide title">
            <a:extLst>
              <a:ext uri="{FF2B5EF4-FFF2-40B4-BE49-F238E27FC236}">
                <a16:creationId xmlns:a16="http://schemas.microsoft.com/office/drawing/2014/main" id="{33828F7B-CDEC-4197-A74C-615CB515E3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1951"/>
            <a:ext cx="5657143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3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layouts</a:t>
            </a:r>
          </a:p>
        </p:txBody>
      </p:sp>
      <p:pic>
        <p:nvPicPr>
          <p:cNvPr id="8" name="Content Placeholder 7" descr="See page 340 in book" title="See slide title">
            <a:extLst>
              <a:ext uri="{FF2B5EF4-FFF2-40B4-BE49-F238E27FC236}">
                <a16:creationId xmlns:a16="http://schemas.microsoft.com/office/drawing/2014/main" id="{93217828-A675-48DC-ACD6-20A204085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066800"/>
            <a:ext cx="5895975" cy="4314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8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structure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 for desktop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2.52525% 0 2.0202%;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mobile landscape to tablet portrait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FlexBox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out web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how to apply FlexBox to page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these terms: flex box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B61-A306-4A30-A3F1-950D249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portrait to mobile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DE24-A4A2-408D-A6EF-832DE58B0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A7A8-0CB9-444A-9807-4D5C91CC01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5D39-3E67-4C25-94DE-8349A4C1F1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E9FE-C5CC-43C8-8D64-524334AD1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0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flexbox to add a third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the Town Hall home page 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6D872ABD-6EBA-49D1-9A33-D1D6CB87F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" y="1219200"/>
            <a:ext cx="4265424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BEDBF-A9C7-4E30-A26B-E3AA392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864C23-7468-4395-8AEA-A9C70FCE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r>
              <a:rPr lang="en-US" dirty="0"/>
              <a:t>display: flex</a:t>
            </a:r>
          </a:p>
          <a:p>
            <a:r>
              <a:rPr lang="en-US" dirty="0"/>
              <a:t>flex-direction: </a:t>
            </a:r>
            <a:r>
              <a:rPr lang="en-US" b="1" dirty="0"/>
              <a:t>row</a:t>
            </a:r>
            <a:r>
              <a:rPr lang="en-US" dirty="0"/>
              <a:t> or column</a:t>
            </a:r>
          </a:p>
          <a:p>
            <a:r>
              <a:rPr lang="en-US" dirty="0"/>
              <a:t>flex-wrap: </a:t>
            </a:r>
            <a:r>
              <a:rPr lang="en-US" b="1" dirty="0" err="1"/>
              <a:t>nowrap</a:t>
            </a:r>
            <a:r>
              <a:rPr lang="en-US" dirty="0"/>
              <a:t> or wrap</a:t>
            </a:r>
          </a:p>
          <a:p>
            <a:r>
              <a:rPr lang="en-US" dirty="0"/>
              <a:t>justify-content: </a:t>
            </a:r>
            <a:r>
              <a:rPr lang="en-US" b="1" dirty="0"/>
              <a:t>flex-start,</a:t>
            </a:r>
            <a:r>
              <a:rPr lang="en-US" dirty="0"/>
              <a:t> center, flex-end, stretch, space-between, space-around, space-evenly</a:t>
            </a:r>
          </a:p>
          <a:p>
            <a:r>
              <a:rPr lang="en-US" dirty="0"/>
              <a:t>align-items: </a:t>
            </a:r>
            <a:r>
              <a:rPr lang="en-US" b="1" dirty="0"/>
              <a:t>stretch,</a:t>
            </a:r>
            <a:r>
              <a:rPr lang="en-US" dirty="0"/>
              <a:t> center, flex-start, flex-end, baseline</a:t>
            </a:r>
          </a:p>
          <a:p>
            <a:r>
              <a:rPr lang="en-US" dirty="0"/>
              <a:t>align-content: </a:t>
            </a:r>
            <a:r>
              <a:rPr lang="en-US" b="1" dirty="0"/>
              <a:t>stretch,</a:t>
            </a:r>
            <a:r>
              <a:rPr lang="en-US" dirty="0"/>
              <a:t> center, flex-start, flex-end, space-between, space-around</a:t>
            </a:r>
          </a:p>
          <a:p>
            <a:r>
              <a:rPr lang="en-US" dirty="0"/>
              <a:t>flex-basis: measurement</a:t>
            </a:r>
          </a:p>
          <a:p>
            <a:r>
              <a:rPr lang="en-US" dirty="0"/>
              <a:t>flex-grow: number (default 0)</a:t>
            </a:r>
          </a:p>
          <a:p>
            <a:r>
              <a:rPr lang="en-US" dirty="0"/>
              <a:t>flex-shrink: number (default 1)</a:t>
            </a:r>
          </a:p>
          <a:p>
            <a:r>
              <a:rPr lang="en-US" dirty="0"/>
              <a:t>order</a:t>
            </a:r>
            <a:r>
              <a:rPr lang="en-US"/>
              <a:t>: number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87BA-6658-4867-90A0-2DEF6E51B1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637D-6AF6-4082-A0EA-5E8040D264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6703-D333-4C4D-96F2-8A23D537FF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9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838A-02A8-4255-A360-1B4B03B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Complete Guide to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FEA9-98F7-4F9B-8DF9-717DEAE85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334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270E-18D6-4DD4-A68D-F14639FB90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309E-CC91-4D8D-B39B-43BD60EEA9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E088-B876-41C5-A671-577513C8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E6DBF-8BB8-424C-86C9-A8826A82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866"/>
            <a:ext cx="5185620" cy="43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6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FlexBox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out web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how to apply FlexBox to page layout.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these terms: flex box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2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6665926" cy="26479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B3B98F77-F04F-4AC3-9373-28C37D54BB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6416386" cy="99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BCC06-8171-4FF5-B2E5-D9922B64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3810000" cy="3487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C5068-5920-4D87-ADF4-4594114B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57437"/>
            <a:ext cx="325896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a&gt;&lt;/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column;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list-style: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326 in book" title="See slide title">
            <a:extLst>
              <a:ext uri="{FF2B5EF4-FFF2-40B4-BE49-F238E27FC236}">
                <a16:creationId xmlns:a16="http://schemas.microsoft.com/office/drawing/2014/main" id="{C1249D5D-1050-421A-93CC-DD31678232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851" y="3657600"/>
            <a:ext cx="152381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3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59C0-BBC6-45B8-AA82-C04CB1EDFE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574D-A978-467C-ACD2-63A483A8CA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BBD3B-122F-496E-91F6-EEEA76AC89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5309C0-1A31-4ED7-B27A-6B2DF00E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4800"/>
            <a:ext cx="3497627" cy="57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equal spacing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2438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space-evenly;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list-style: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1E9FE-0175-4135-AE1A-B55FCB62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857500"/>
            <a:ext cx="4048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FA1D3-A79E-41F6-A7C4-386AF9B0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84" y="381000"/>
            <a:ext cx="3810000" cy="2505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B139E4-22E1-46D9-B694-39AFE001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8" y="381000"/>
            <a:ext cx="3943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9D45-8016-4CF4-BFE2-C56CDF7A16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0032-849A-45F1-8A51-F16AB5B2C3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8FE3-D03C-4B57-9FDA-49617CC84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D2D07-33E7-43AE-AF8A-4CCA2979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98" y="304800"/>
            <a:ext cx="3990975" cy="547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8242A-9BB9-480B-8191-90FA9D5D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39680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07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652</TotalTime>
  <Words>1670</Words>
  <Application>Microsoft Office PowerPoint</Application>
  <PresentationFormat>On-screen Show (4:3)</PresentationFormat>
  <Paragraphs>292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PowerPoint Presentation</vt:lpstr>
      <vt:lpstr>The CSS for a navigation menu  with equal spacing</vt:lpstr>
      <vt:lpstr>PowerPoint Presentation</vt:lpstr>
      <vt:lpstr>PowerPoint Presentation</vt:lpstr>
      <vt:lpstr>flex-basis</vt:lpstr>
      <vt:lpstr>flex-grow</vt:lpstr>
      <vt:lpstr>flex-shrink</vt:lpstr>
      <vt:lpstr>flex property shorthand  (grow shrink basis)</vt:lpstr>
      <vt:lpstr>A simple page layout</vt:lpstr>
      <vt:lpstr>The page in a narrow viewport  with the section and aside reordered</vt:lpstr>
      <vt:lpstr>A speaker page in desktop and tablet layouts</vt:lpstr>
      <vt:lpstr>The HTML for the structure of the page</vt:lpstr>
      <vt:lpstr>The primary CSS for desktop layout</vt:lpstr>
      <vt:lpstr>The CSS for mobile landscape to tablet portrait</vt:lpstr>
      <vt:lpstr>The CSS for mobile portrait to mobile landscape</vt:lpstr>
      <vt:lpstr>Short 9-1 Use flexbox to add a third column   to the Town Hall home page </vt:lpstr>
      <vt:lpstr>Summary</vt:lpstr>
      <vt:lpstr>A Complete Guide to Flexbox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64</cp:revision>
  <cp:lastPrinted>2016-01-14T23:03:16Z</cp:lastPrinted>
  <dcterms:created xsi:type="dcterms:W3CDTF">2018-02-27T19:50:20Z</dcterms:created>
  <dcterms:modified xsi:type="dcterms:W3CDTF">2020-06-19T22:55:38Z</dcterms:modified>
</cp:coreProperties>
</file>