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8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03" d="100"/>
          <a:sy n="103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6/12/2019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66%;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to give the main content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33%;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section 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to give the aside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border-left: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aside, h1, h2, h3, p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F1E-E180-4E4C-B828-0C827982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18D1-5100-4CDA-B63C-24B278B93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25px;}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20px;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810E-F360-4C8A-9F15-812B49832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42A9-D4D8-458C-AA1A-22B6AB85B4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5843-59A9-49DB-8D09-10B89BB75F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CC0-59CB-4950-8A1D-2886CA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speaker page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07E3-B9FA-42CB-B059-A5B431368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D4C5-DD7F-44F4-BFEA-4205A967B4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5128-B7A1-43F6-A9D5-071958EDF4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DBE9-4F06-443A-98B1-076ABE46D2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column-rule: 2px solid black;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479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/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pPr marL="347663"/>
            <a:r>
              <a:rPr lang="en-US" sz="2000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http://aaronlumsden.com/multicol/</a:t>
            </a:r>
            <a:endParaRPr lang="en-US" sz="20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1143000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E5BF-68CE-4A12-9C16-193397BB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creating the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44BC-6C2B-44AB-BE08-1B0FA8CFB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4A9C-B7C0-43E5-866C-A663580F4C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BC2D-B2B1-40E4-AC27-89F7E3E19F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C102-4DB8-46A9-9593-B1B6917F4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pPr marL="347663"/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pPr marL="347663"/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change to fixed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30px;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50px;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absolute positioning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" y="1447800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34200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E12-98BB-446B-8555-CC8037A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positioned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FD55-1B2A-4DD7-AF2A-9E0112795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fixed;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170px;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5062-300D-4F7F-A907-875A064B6C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1822-F65F-4B74-8E64-53B8F391D0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FA60-5AA0-4496-866F-83BA897747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8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width: 500px;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0px 20px;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962px;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border-bottom: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201</TotalTime>
  <Words>2015</Words>
  <Application>Microsoft Office PowerPoint</Application>
  <PresentationFormat>On-screen Show (4:3)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HTML for a web page with a sidebar</vt:lpstr>
      <vt:lpstr>The CSS for floating the sidebar</vt:lpstr>
      <vt:lpstr>The web page with the side bar in a browser</vt:lpstr>
      <vt:lpstr>A 2-column web page with fixed-width columns</vt:lpstr>
      <vt:lpstr>The HTML for the 2-column, fixed-width page</vt:lpstr>
      <vt:lpstr>The CSS for the 2-column, fixed-width page</vt:lpstr>
      <vt:lpstr>A 2-column page with fluid column widths</vt:lpstr>
      <vt:lpstr>The CSS for the 2-column, fluid page</vt:lpstr>
      <vt:lpstr>The CSS when the aside is fixed  and the section is fluid</vt:lpstr>
      <vt:lpstr>A 3-column page with fixed-width columns</vt:lpstr>
      <vt:lpstr>The HTML for the 3-column page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 (part 1)</vt:lpstr>
      <vt:lpstr>The CSS for the home page (part 2)</vt:lpstr>
      <vt:lpstr>A speaker page with a sidebar on the right</vt:lpstr>
      <vt:lpstr>The HTML for the speaker page</vt:lpstr>
      <vt:lpstr>The CSS for the speaker page </vt:lpstr>
      <vt:lpstr>The primary CSS3 properties  for creating text columns</vt:lpstr>
      <vt:lpstr>3 columns with 35px gaps and 2px rules  in a browser window</vt:lpstr>
      <vt:lpstr>A web page with a two-column article</vt:lpstr>
      <vt:lpstr>The CSS for creating the columns</vt:lpstr>
      <vt:lpstr>Properties for positioning elements</vt:lpstr>
      <vt:lpstr>The HTML for a web page that will use positioning</vt:lpstr>
      <vt:lpstr>The CSS for the web page  with absolute positioning</vt:lpstr>
      <vt:lpstr>The web page with absolute positioning  in a browser </vt:lpstr>
      <vt:lpstr>A sidebar that uses fixed positioning</vt:lpstr>
      <vt:lpstr>The CSS for the positioned element</vt:lpstr>
      <vt:lpstr>Short 6-1 Use the CSS3 columns feature</vt:lpstr>
      <vt:lpstr>Short 6-2 Switch the columns of a page</vt:lpstr>
      <vt:lpstr>Short 6-3 Add a third column to a page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35</cp:revision>
  <cp:lastPrinted>2016-01-14T23:03:16Z</cp:lastPrinted>
  <dcterms:created xsi:type="dcterms:W3CDTF">2018-02-26T23:54:32Z</dcterms:created>
  <dcterms:modified xsi:type="dcterms:W3CDTF">2019-06-12T14:17:10Z</dcterms:modified>
</cp:coreProperties>
</file>