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259" r:id="rId4"/>
    <p:sldId id="258" r:id="rId5"/>
    <p:sldId id="260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97" r:id="rId15"/>
    <p:sldId id="269" r:id="rId16"/>
    <p:sldId id="270" r:id="rId17"/>
    <p:sldId id="271" r:id="rId18"/>
    <p:sldId id="298" r:id="rId19"/>
    <p:sldId id="272" r:id="rId20"/>
    <p:sldId id="273" r:id="rId21"/>
    <p:sldId id="274" r:id="rId22"/>
    <p:sldId id="275" r:id="rId23"/>
    <p:sldId id="276" r:id="rId24"/>
    <p:sldId id="277" r:id="rId25"/>
    <p:sldId id="299" r:id="rId26"/>
    <p:sldId id="287" r:id="rId27"/>
    <p:sldId id="288" r:id="rId28"/>
    <p:sldId id="289" r:id="rId29"/>
    <p:sldId id="290" r:id="rId30"/>
    <p:sldId id="30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52" autoAdjust="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72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45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14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735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FlexGrid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971800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449878"/>
            <a:ext cx="3420152" cy="115224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891661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348861"/>
            <a:ext cx="6998815" cy="48772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7" name="Content Placeholder 6" descr="See page 362 in book" title="See slide title">
            <a:extLst>
              <a:ext uri="{FF2B5EF4-FFF2-40B4-BE49-F238E27FC236}">
                <a16:creationId xmlns:a16="http://schemas.microsoft.com/office/drawing/2014/main" id="{7D6BCBA1-2CD7-4B7D-AB56-5CB0E1635C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8406"/>
            <a:ext cx="70502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&lt;nav class="navbar"&gt;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class="navbar-brand"&gt;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&lt;section class="jumbotron"&gt;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&lt;main class="main"&gt;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&lt;footer class="footer"&gt;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Copyright Notice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510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/ 120px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.navbar-brand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align-self: stretch;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.navbar-nav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align-self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/>
              <a:t>A page layout that uses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510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.jumbotron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min-height: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120px / repeat(3, 180px);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align-content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justify-content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space-evenly;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align-items: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justify-items: center;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4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id="{0AECAAE6-1E4D-456C-94EF-4A28AD0CB06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1221060"/>
            <a:ext cx="63882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6324600" cy="4278094"/>
          </a:xfr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min-height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id="{8F067B9E-FB81-4143-B217-9BDE59BF1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113155"/>
            <a:ext cx="3183140" cy="239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named lines for a grid container</a:t>
            </a:r>
            <a:endParaRPr lang="en-US" dirty="0"/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3C3336F0-8303-4506-87B4-CCABFB7F88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21" y="1143000"/>
            <a:ext cx="6539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sec3-start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1fr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sec-end main-end];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row1-start]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row3-start]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row4-start]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7B8DC38E-9B24-4ADC-ACF6-B3503C4A3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2980941"/>
            <a:ext cx="3768539" cy="28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6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id="{C0505B08-E757-4859-B6DF-1704390D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040" y="4038600"/>
            <a:ext cx="275896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3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 responsive web page layouts with CSS Grid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benefits and usage of CSS Grid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Define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define named template areas.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id="{EDE2B5CB-F41E-49BE-9E71-C6D45546C1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84561"/>
            <a:ext cx="6172200" cy="4686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5410200" cy="4278094"/>
          </a:xfr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16px;   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grid-template-areas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id="{0C77E661-91AD-44DE-9C12-89293C80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3169618"/>
            <a:ext cx="3657601" cy="277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71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F4BFD-7DCD-4AD0-B764-D4289A557E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84490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6988"/>
          </a:xfrm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grid-template-rows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16px;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6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</a:t>
            </a:r>
          </a:p>
        </p:txBody>
      </p:sp>
      <p:pic>
        <p:nvPicPr>
          <p:cNvPr id="8" name="Content Placeholder 7" descr="See page 372 in book" title="See slide title">
            <a:extLst>
              <a:ext uri="{FF2B5EF4-FFF2-40B4-BE49-F238E27FC236}">
                <a16:creationId xmlns:a16="http://schemas.microsoft.com/office/drawing/2014/main" id="{26344C38-D615-4DE4-9068-E8EEC78E4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43000"/>
            <a:ext cx="6924675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2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93A-956B-414A-B505-17D5A5D9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 for the speaker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CE37-DCC4-42C3-8FDE-AD83A3A293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b="1"/>
          </a:p>
          <a:p>
            <a:r>
              <a:rPr lang="en-US" sz="2000" b="1"/>
              <a:t>with template areas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book_apps\ch10\ch10_template_areas\sampson.html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book_apps\ch10\ch10_template_areas\styles\speaker.css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2000" b="1"/>
              <a:t>with 12-column layout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book_apps\ch10\ch10_12_column\sampson.html</a:t>
            </a:r>
          </a:p>
          <a:p>
            <a:r>
              <a:rPr lang="en-US" sz="1800">
                <a:latin typeface="Consolas" panose="020B0609020204030204" pitchFamily="49" charset="0"/>
              </a:rPr>
              <a:t>book_apps\ch10\ch10_12_column\styles\speaker.css</a:t>
            </a:r>
          </a:p>
          <a:p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4EEF-6141-49B0-9AE1-ABB041B25E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4AA0-355A-4B05-983D-143F8EEF91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5D2D-54D9-4C50-96AC-E766F91B3A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7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page 384 in book" title="See slide title">
            <a:extLst>
              <a:ext uri="{FF2B5EF4-FFF2-40B4-BE49-F238E27FC236}">
                <a16:creationId xmlns:a16="http://schemas.microsoft.com/office/drawing/2014/main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973ED80A-F359-49AD-BCF9-F5F0299750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572125" cy="4200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7" name="Content Placeholder 6" descr="See page 352 in book" title="See slide title">
            <a:extLst>
              <a:ext uri="{FF2B5EF4-FFF2-40B4-BE49-F238E27FC236}">
                <a16:creationId xmlns:a16="http://schemas.microsoft.com/office/drawing/2014/main" id="{6DBA5C0A-04FC-4003-9640-83E501A004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4074"/>
            <a:ext cx="7315200" cy="4738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2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Design responsive web page layouts with CSS Grid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benefits and usage of CSS Grid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Define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define named template areas.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background-color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7" name="Content Placeholder 6" descr="See page 354 in book" title="See slide title">
            <a:extLst>
              <a:ext uri="{FF2B5EF4-FFF2-40B4-BE49-F238E27FC236}">
                <a16:creationId xmlns:a16="http://schemas.microsoft.com/office/drawing/2014/main" id="{46540763-2B47-49FD-848B-7B88D1C1890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666667" cy="20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54536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712" y="3002563"/>
            <a:ext cx="6541575" cy="12375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426439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04121"/>
            <a:ext cx="6389162" cy="12071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83312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repeat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3429000"/>
            <a:ext cx="6675699" cy="12680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83312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057" y="3233139"/>
            <a:ext cx="3426859" cy="11534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042533"/>
            <a:ext cx="7061608" cy="5029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67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491</TotalTime>
  <Words>2109</Words>
  <Application>Microsoft Office PowerPoint</Application>
  <PresentationFormat>On-screen Show (4:3)</PresentationFormat>
  <Paragraphs>339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A page layout that uses alignment</vt:lpstr>
      <vt:lpstr>A page layout that uses alignment</vt:lpstr>
      <vt:lpstr>A page layout that uses alignment</vt:lpstr>
      <vt:lpstr>Using numbered grid lines to define the grid areas</vt:lpstr>
      <vt:lpstr>Using numbered grid lines to define the grid areas</vt:lpstr>
      <vt:lpstr>The named lines for a grid container</vt:lpstr>
      <vt:lpstr>Using named lines to define the grid areas</vt:lpstr>
      <vt:lpstr>Using named lines to define the grid areas</vt:lpstr>
      <vt:lpstr>Using template names to define the grid areas</vt:lpstr>
      <vt:lpstr>Using template names to define the grid areas</vt:lpstr>
      <vt:lpstr>Using a 12-column grid to define the grid areas</vt:lpstr>
      <vt:lpstr>Using a 12-column grid to define the grid areas</vt:lpstr>
      <vt:lpstr>A speaker page in desktop and tablet layout</vt:lpstr>
      <vt:lpstr>The code for the speaker page</vt:lpstr>
      <vt:lpstr>The headline and gallery layout</vt:lpstr>
      <vt:lpstr>The fixed sidebar layout</vt:lpstr>
      <vt:lpstr>The advanced grid layout</vt:lpstr>
      <vt:lpstr>Short 10-1 Use a 12-column grid for the Town   Hall home page  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Paul R. Smith</cp:lastModifiedBy>
  <cp:revision>62</cp:revision>
  <cp:lastPrinted>2016-01-14T23:03:16Z</cp:lastPrinted>
  <dcterms:created xsi:type="dcterms:W3CDTF">2018-02-27T22:00:58Z</dcterms:created>
  <dcterms:modified xsi:type="dcterms:W3CDTF">2020-07-07T19:03:21Z</dcterms:modified>
</cp:coreProperties>
</file>