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58" r:id="rId5"/>
    <p:sldId id="260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72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45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14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735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FlexGrid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541936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020014"/>
            <a:ext cx="3420152" cy="115224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461797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4918997"/>
            <a:ext cx="6998815" cy="48772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7" name="Content Placeholder 6" descr="See page 362 in book" title="See slide title">
            <a:extLst>
              <a:ext uri="{FF2B5EF4-FFF2-40B4-BE49-F238E27FC236}">
                <a16:creationId xmlns:a16="http://schemas.microsoft.com/office/drawing/2014/main" id="{7D6BCBA1-2CD7-4B7D-AB56-5CB0E1635C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8406"/>
            <a:ext cx="70502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body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&lt;footer&gt;&lt;p&gt;Copyright Notice&lt;/p&gt;&lt;/footer&gt;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main,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80px / 120px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div:nth-of-type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grid-template-rows: 200px;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rid-template: 120px / repeat(3, 180px);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space-evenly;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grid lines and HTML tags for a grid container</a:t>
            </a:r>
            <a:endParaRPr lang="en-US" dirty="0"/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id="{0AECAAE6-1E4D-456C-94EF-4A28AD0CB06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1221060"/>
            <a:ext cx="63882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7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named lines for a grid container</a:t>
            </a:r>
            <a:endParaRPr lang="en-US" dirty="0"/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3C3336F0-8303-4506-87B4-CCABFB7F88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21" y="1143000"/>
            <a:ext cx="6539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[body-start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[sec3-start] 1fr [sec-end main-end];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[row1-start] 80px [row2-start]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[row3-start] 1fr [row4-start] 60px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9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template names for the cells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 grid container</a:t>
            </a:r>
            <a:endParaRPr lang="en-US" dirty="0"/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id="{EDE2B5CB-F41E-49BE-9E71-C6D45546C12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84561"/>
            <a:ext cx="6172200" cy="4686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grid-template-areas: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1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Grid Layout to lay out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Grid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ways to define the grid areas for the elements of a page: numbered lines, template areas, and the 12-column grid concept.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4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12-column grid for a grid container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F4BFD-7DCD-4AD0-B764-D4289A557E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84490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6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</a:t>
            </a:r>
          </a:p>
        </p:txBody>
      </p:sp>
      <p:pic>
        <p:nvPicPr>
          <p:cNvPr id="8" name="Content Placeholder 7" descr="See page 372 in book" title="See slide title">
            <a:extLst>
              <a:ext uri="{FF2B5EF4-FFF2-40B4-BE49-F238E27FC236}">
                <a16:creationId xmlns:a16="http://schemas.microsoft.com/office/drawing/2014/main" id="{26344C38-D615-4DE4-9068-E8EEC78E4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43000"/>
            <a:ext cx="6924675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2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F35B-8724-4A96-BA82-485E701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structural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5C4E-A637-464D-907E-F85153485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&lt;h2&gt;This season's guest speakers&lt;/h2&gt;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6B3B-6308-4BD9-BB34-7DB98335AB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2C4D-C4AE-4830-A7B6-196B788D00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08CC-9000-482B-962E-527B388AF4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F643-95AE-473C-86D5-B35CB54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9F9C-0B8D-4AD5-8287-BD9887F0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auto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head;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repeat(5,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FE7-BFCA-4AB0-8EF8-24EDBF967F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FA59-8C41-4DD6-8909-B4FD44F030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172D-E687-4D36-8F5F-3F03EA728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9482-4B04-440D-9613-B0EE499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D5B4A-7623-4604-8373-4A58600C6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main;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1fr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max-height: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min-height: 180px;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side;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foot;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FA5D-DFBE-404D-957E-64A7C36520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07E8-F31F-40D0-86EB-4D0C431E95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7731-9E94-4B79-A6D4-B78BC03C0D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6A44-BBF7-4C1E-A499-96B1A9D9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1837-7CE8-4C0B-801F-BEE54A65F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"foot";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padding-bottom: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repeat(3,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.3em;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F644-1EC1-421A-982F-E7C5241369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2768-174B-4251-86DC-5214FDBF04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F777-5512-4D56-B880-BEC7130E41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0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6F4-B9FB-49BA-A90C-FB5BF56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B02A-BFC7-413D-968C-893DE9181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"side"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B629-C521-4962-B717-14DA357F34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55AC-A905-4A44-B964-B6ED930257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D954-A811-438B-A116-E9DD907211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9EBF-B836-4E0F-8F30-AFAC287D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a 12-column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8B72-22B3-4FB7-B725-EA7485DAB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repeat(4, auto)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0961-EA0E-4DBE-90EE-5878653D86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6DF3-9157-4DFE-8CCB-ED905A044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69B5-719C-43F0-A13A-02A0793F82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2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90C2-25E7-4B15-9C91-91DD3E0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12-column grid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4AFF-12A1-42A2-9CF6-27BEE72DC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3.4%;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7;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8 / span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535-5627-4F56-9CD3-E6A53FCB37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343D-187D-46F6-B209-113457068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C100-0AD6-4180-AAD1-8B271B6F5B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7" name="Content Placeholder 6" descr="See page 352 in book" title="See slide title">
            <a:extLst>
              <a:ext uri="{FF2B5EF4-FFF2-40B4-BE49-F238E27FC236}">
                <a16:creationId xmlns:a16="http://schemas.microsoft.com/office/drawing/2014/main" id="{6DBA5C0A-04FC-4003-9640-83E501A004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4074"/>
            <a:ext cx="7315200" cy="4738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2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B2F-D20A-4CBE-A087-579AF44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418B-0762-484C-B924-E577346F9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repeat(5, auto)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grid-gap: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D067-A878-4F86-9997-C8131EB15A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A930-FB0A-47FD-8A68-C7A222ACE2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3561-20EA-45BF-B884-14FE737C2D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CC37-115E-4A2E-83E3-C540FA3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media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2A91-C096-4A53-88C7-BD15F9E31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padding: 1em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5 / 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0411-54DB-4A3A-9995-9DFA7955F2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D253-8C35-4DF6-B264-547B286921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3B9F-03C0-4E2A-882F-8AE175DF7B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9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7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6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page 384 in book" title="See slide title">
            <a:extLst>
              <a:ext uri="{FF2B5EF4-FFF2-40B4-BE49-F238E27FC236}">
                <a16:creationId xmlns:a16="http://schemas.microsoft.com/office/drawing/2014/main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973ED80A-F359-49AD-BCF9-F5F0299750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572125" cy="4200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7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Grid Layout to lay out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Grid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ways to define the grid areas for the elements of a page: numbered lines, template areas, and the 12-column grid concept.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9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15px 20px;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7" name="Content Placeholder 6" descr="See page 354 in book" title="See slide title">
            <a:extLst>
              <a:ext uri="{FF2B5EF4-FFF2-40B4-BE49-F238E27FC236}">
                <a16:creationId xmlns:a16="http://schemas.microsoft.com/office/drawing/2014/main" id="{46540763-2B47-49FD-848B-7B88D1C1890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666667" cy="20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0581" y="231676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493" y="2773963"/>
            <a:ext cx="6541575" cy="12375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426439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04121"/>
            <a:ext cx="6389162" cy="12071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3429000"/>
            <a:ext cx="6675699" cy="12680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73914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057" y="3233139"/>
            <a:ext cx="3426859" cy="11534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042533"/>
            <a:ext cx="7061608" cy="5029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67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126</TotalTime>
  <Words>2963</Words>
  <Application>Microsoft Office PowerPoint</Application>
  <PresentationFormat>On-screen Show (4:3)</PresentationFormat>
  <Paragraphs>472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The HTML for the body of the page</vt:lpstr>
      <vt:lpstr>Some of the CSS for the page</vt:lpstr>
      <vt:lpstr>The grid lines and HTML tags for a grid container</vt:lpstr>
      <vt:lpstr>Using numbered grid lines to define the grid areas</vt:lpstr>
      <vt:lpstr>The named lines for a grid container</vt:lpstr>
      <vt:lpstr>Using named lines to define the grid areas</vt:lpstr>
      <vt:lpstr>The template names for the cells  within a grid container</vt:lpstr>
      <vt:lpstr>Using template names to define the grid areas</vt:lpstr>
      <vt:lpstr>The 12-column grid for a grid container</vt:lpstr>
      <vt:lpstr>Using a 12-column grid to define the grid areas</vt:lpstr>
      <vt:lpstr>A speaker page in desktop and tablet layout</vt:lpstr>
      <vt:lpstr>The HTML for the structural elements</vt:lpstr>
      <vt:lpstr>CSS that uses template areas</vt:lpstr>
      <vt:lpstr>CSS that uses template areas (continued)</vt:lpstr>
      <vt:lpstr>The query for mobile landscape to tablet portrait</vt:lpstr>
      <vt:lpstr>The query (continued)</vt:lpstr>
      <vt:lpstr>The CSS for a 12-column grid</vt:lpstr>
      <vt:lpstr>The CSS for a 12-column grid (continued)</vt:lpstr>
      <vt:lpstr>The CSS for mobile landscape to tablet portrait</vt:lpstr>
      <vt:lpstr>The CSS media query (continued)</vt:lpstr>
      <vt:lpstr>The headline and gallery layout</vt:lpstr>
      <vt:lpstr>The fixed sidebar layout</vt:lpstr>
      <vt:lpstr>The advanced grid layout</vt:lpstr>
      <vt:lpstr>Short 10-1 Use a 12-column grid for the Town   Hall home page  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Paul R. Smith</cp:lastModifiedBy>
  <cp:revision>21</cp:revision>
  <cp:lastPrinted>2016-01-14T23:03:16Z</cp:lastPrinted>
  <dcterms:created xsi:type="dcterms:W3CDTF">2018-02-27T22:00:58Z</dcterms:created>
  <dcterms:modified xsi:type="dcterms:W3CDTF">2020-06-16T13:32:37Z</dcterms:modified>
</cp:coreProperties>
</file>