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82" r:id="rId11"/>
    <p:sldId id="283" r:id="rId12"/>
    <p:sldId id="267" r:id="rId13"/>
    <p:sldId id="268" r:id="rId14"/>
    <p:sldId id="284" r:id="rId15"/>
    <p:sldId id="285" r:id="rId16"/>
    <p:sldId id="286" r:id="rId17"/>
    <p:sldId id="287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662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724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2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2636490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156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035904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FlexBox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align-items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 items is set to center</a:t>
            </a:r>
          </a:p>
          <a:p>
            <a:endParaRPr lang="en-US" dirty="0"/>
          </a:p>
        </p:txBody>
      </p:sp>
      <p:pic>
        <p:nvPicPr>
          <p:cNvPr id="14" name="Content Placeholder 13" descr="See page 331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5811" y="1524000"/>
            <a:ext cx="6187976" cy="64623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Align-items is set to stretch</a:t>
            </a:r>
          </a:p>
          <a:p>
            <a:endParaRPr lang="en-US" dirty="0"/>
          </a:p>
        </p:txBody>
      </p:sp>
      <p:pic>
        <p:nvPicPr>
          <p:cNvPr id="15" name="Content Placeholder 14" descr="See page 331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9714" y="2773413"/>
            <a:ext cx="6194073" cy="6584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menu at a narrow width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wrapping</a:t>
            </a:r>
          </a:p>
          <a:p>
            <a:endParaRPr lang="en-US" dirty="0"/>
          </a:p>
        </p:txBody>
      </p:sp>
      <p:pic>
        <p:nvPicPr>
          <p:cNvPr id="14" name="Content Placeholder 13" descr="See page 333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23862" y="1554192"/>
            <a:ext cx="3706689" cy="182286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14400" y="3588845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no wrapping and default alignment</a:t>
            </a:r>
          </a:p>
          <a:p>
            <a:endParaRPr lang="en-US" dirty="0"/>
          </a:p>
        </p:txBody>
      </p:sp>
      <p:pic>
        <p:nvPicPr>
          <p:cNvPr id="15" name="Content Placeholder 14" descr="See page 333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23862" y="4046045"/>
            <a:ext cx="3670110" cy="17984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0F9F-EB89-4B82-B6FE-29BFB05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center alignment</a:t>
            </a:r>
            <a:endParaRPr lang="en-US" dirty="0"/>
          </a:p>
        </p:txBody>
      </p:sp>
      <p:pic>
        <p:nvPicPr>
          <p:cNvPr id="7" name="Content Placeholder 6" descr="See page 332 in book" title="See slide title">
            <a:extLst>
              <a:ext uri="{FF2B5EF4-FFF2-40B4-BE49-F238E27FC236}">
                <a16:creationId xmlns:a16="http://schemas.microsoft.com/office/drawing/2014/main" id="{1D87EC03-7D7B-47B5-A94F-0F5C3FCC5A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2" y="1219200"/>
            <a:ext cx="3866667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C4C8-672C-48B1-8A6A-ABDE1DF0F8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A2E0-F087-4013-886D-7903276054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FB96-7C8E-4D39-BCCC-88DE5CB32E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6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flex-basis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50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flex-basis: 25%;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flex-basis: 50%;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207095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pPr marL="347663"/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2692269"/>
            <a:ext cx="3501541" cy="2944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29027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37199" y="3762956"/>
            <a:ext cx="6849449" cy="2880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flex-grow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8365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3;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23627" y="2777057"/>
            <a:ext cx="7391400" cy="48006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079" y="3278215"/>
            <a:ext cx="3431126" cy="2560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8551" y="384671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7079" y="4343401"/>
            <a:ext cx="6958272" cy="2624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8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flex-shrink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aside { flex-basis: 250px;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flex-shrink: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 flex-shrink: 1;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92771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584988"/>
            <a:ext cx="6820186" cy="2749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179335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3645076"/>
            <a:ext cx="4600440" cy="2749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flex: 1 1 100px;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flex: 2 2 300px;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846126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3" name="Content Placeholder 12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31" y="2351805"/>
            <a:ext cx="4711397" cy="2816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912234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4" name="Content Placeholder 13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0431" y="3414233"/>
            <a:ext cx="6779035" cy="26885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12800" y="3993543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5" name="Content Placeholder 14" descr="See page 337 in book" title="See slide title"/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1260431" y="4505884"/>
            <a:ext cx="2330093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direction and 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page at a narrow width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7" name="Content Placeholder 6" descr="See page 338 in book" title="See slide title">
            <a:extLst>
              <a:ext uri="{FF2B5EF4-FFF2-40B4-BE49-F238E27FC236}">
                <a16:creationId xmlns:a16="http://schemas.microsoft.com/office/drawing/2014/main" id="{33828F7B-CDEC-4197-A74C-615CB515E3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1951"/>
            <a:ext cx="5657143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Flexible Box Layout to lay out simple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Flexible Box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Flexible Box Layout: flexbox,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DFD7-5DDE-4EFB-82A2-80F07A1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D76D-8688-486B-B279-904A7BA965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6513-35FE-4EA3-A675-297D5E7AD1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4399-7BDD-411E-A9B0-8D7E74E632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FF9-FF92-4170-B807-B50A5A32D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layouts</a:t>
            </a:r>
          </a:p>
        </p:txBody>
      </p:sp>
      <p:pic>
        <p:nvPicPr>
          <p:cNvPr id="8" name="Content Placeholder 7" descr="See page 340 in book" title="See slide title">
            <a:extLst>
              <a:ext uri="{FF2B5EF4-FFF2-40B4-BE49-F238E27FC236}">
                <a16:creationId xmlns:a16="http://schemas.microsoft.com/office/drawing/2014/main" id="{93217828-A675-48DC-ACD6-20A204085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066800"/>
            <a:ext cx="5895975" cy="4314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structure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 for desktop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2.52525% 0 2.0202%;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mobile landscape to tablet portrait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B61-A306-4A30-A3F1-950D249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portrait to mobile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DE24-A4A2-408D-A6EF-832DE58B0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A7A8-0CB9-444A-9807-4D5C91CC01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5D39-3E67-4C25-94DE-8349A4C1F1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E9FE-C5CC-43C8-8D64-524334AD1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0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flexbox to add a third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the Town Hall home page 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6D872ABD-6EBA-49D1-9A33-D1D6CB87F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" y="1219200"/>
            <a:ext cx="4265424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BEDBF-A9C7-4E30-A26B-E3AA392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864C23-7468-4395-8AEA-A9C70FCE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display: flex</a:t>
            </a:r>
          </a:p>
          <a:p>
            <a:r>
              <a:rPr lang="en-US" dirty="0"/>
              <a:t>flex-direction: </a:t>
            </a:r>
            <a:r>
              <a:rPr lang="en-US" b="1" dirty="0"/>
              <a:t>row</a:t>
            </a:r>
            <a:r>
              <a:rPr lang="en-US" dirty="0"/>
              <a:t> or column</a:t>
            </a:r>
          </a:p>
          <a:p>
            <a:r>
              <a:rPr lang="en-US" dirty="0"/>
              <a:t>flex-wrap: </a:t>
            </a:r>
            <a:r>
              <a:rPr lang="en-US" b="1" dirty="0" err="1"/>
              <a:t>nowrap</a:t>
            </a:r>
            <a:r>
              <a:rPr lang="en-US" dirty="0"/>
              <a:t> or wrap</a:t>
            </a:r>
          </a:p>
          <a:p>
            <a:r>
              <a:rPr lang="en-US" dirty="0"/>
              <a:t>justify-content: </a:t>
            </a:r>
            <a:r>
              <a:rPr lang="en-US" b="1" dirty="0"/>
              <a:t>flex-start,</a:t>
            </a:r>
            <a:r>
              <a:rPr lang="en-US" dirty="0"/>
              <a:t> center, flex-end, stretch, space-between, space-around, space-evenly</a:t>
            </a:r>
          </a:p>
          <a:p>
            <a:r>
              <a:rPr lang="en-US" dirty="0"/>
              <a:t>align-items: </a:t>
            </a:r>
            <a:r>
              <a:rPr lang="en-US" b="1" dirty="0"/>
              <a:t>stretch,</a:t>
            </a:r>
            <a:r>
              <a:rPr lang="en-US" dirty="0"/>
              <a:t> center, flex-start, flex-end, baseline</a:t>
            </a:r>
          </a:p>
          <a:p>
            <a:r>
              <a:rPr lang="en-US" dirty="0"/>
              <a:t>align-content: </a:t>
            </a:r>
            <a:r>
              <a:rPr lang="en-US" b="1" dirty="0"/>
              <a:t>stretch,</a:t>
            </a:r>
            <a:r>
              <a:rPr lang="en-US" dirty="0"/>
              <a:t> center, flex-start, flex-end, space-between, space-around</a:t>
            </a:r>
          </a:p>
          <a:p>
            <a:r>
              <a:rPr lang="en-US" dirty="0"/>
              <a:t>flex-basis: measurement</a:t>
            </a:r>
          </a:p>
          <a:p>
            <a:r>
              <a:rPr lang="en-US" dirty="0"/>
              <a:t>flex-grow: number (default 0)</a:t>
            </a:r>
          </a:p>
          <a:p>
            <a:r>
              <a:rPr lang="en-US" dirty="0"/>
              <a:t>flex-shrink: number (default 1)</a:t>
            </a:r>
          </a:p>
          <a:p>
            <a:r>
              <a:rPr lang="en-US" dirty="0"/>
              <a:t>order: number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https://www.w3schools.com/css/css3_flexbox.asp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87BA-6658-4867-90A0-2DEF6E51B1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637D-6AF6-4082-A0EA-5E8040D264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6703-D333-4C4D-96F2-8A23D537FF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6665926" cy="26479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B3B98F77-F04F-4AC3-9373-28C37D54BB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6416386" cy="99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06F-3E7C-47E0-B450-52903C3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navigation menu</a:t>
            </a:r>
            <a:endParaRPr lang="en-US" dirty="0"/>
          </a:p>
        </p:txBody>
      </p:sp>
      <p:pic>
        <p:nvPicPr>
          <p:cNvPr id="7" name="Content Placeholder 6" descr="See page 326 in book" title="See slide title">
            <a:extLst>
              <a:ext uri="{FF2B5EF4-FFF2-40B4-BE49-F238E27FC236}">
                <a16:creationId xmlns:a16="http://schemas.microsoft.com/office/drawing/2014/main" id="{DC5ED429-70A6-4D1C-BB40-1F6EF361865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1219200"/>
            <a:ext cx="1523810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915E-0423-4721-82CE-937A9634C6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EB4-86D7-45A7-B510-D1B9E75A5C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176-BC69-4E6E-832E-915961C67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8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with equal spacing between flex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space-between;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#999;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justify-content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space-between</a:t>
            </a:r>
          </a:p>
          <a:p>
            <a:endParaRPr lang="en-US" dirty="0"/>
          </a:p>
        </p:txBody>
      </p:sp>
      <p:pic>
        <p:nvPicPr>
          <p:cNvPr id="14" name="Content Placeholder 13" descr="See page 329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6514" y="1512302"/>
            <a:ext cx="6322100" cy="35969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1334" y="2116053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space-around</a:t>
            </a:r>
          </a:p>
          <a:p>
            <a:endParaRPr lang="en-US" dirty="0"/>
          </a:p>
        </p:txBody>
      </p:sp>
      <p:pic>
        <p:nvPicPr>
          <p:cNvPr id="15" name="Content Placeholder 14" descr="See page 329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63466" y="2566194"/>
            <a:ext cx="6328196" cy="35969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1352" y="3174811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space-evenly</a:t>
            </a:r>
          </a:p>
          <a:p>
            <a:endParaRPr lang="en-US" dirty="0"/>
          </a:p>
        </p:txBody>
      </p:sp>
      <p:pic>
        <p:nvPicPr>
          <p:cNvPr id="16" name="Content Placeholder 15" descr="See page 329 in book" title="See slide title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338852" y="3610710"/>
            <a:ext cx="6328196" cy="35969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11352" y="4275242"/>
            <a:ext cx="7315200" cy="4377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flex-end</a:t>
            </a:r>
          </a:p>
          <a:p>
            <a:endParaRPr lang="en-US" dirty="0"/>
          </a:p>
        </p:txBody>
      </p:sp>
      <p:pic>
        <p:nvPicPr>
          <p:cNvPr id="17" name="Content Placeholder 16" descr="See page 329 in book" title="See slide title"/>
          <p:cNvPicPr>
            <a:picLocks noGrp="1" noChangeAspect="1"/>
          </p:cNvPicPr>
          <p:nvPr>
            <p:ph sz="quarter" idx="20"/>
          </p:nvPr>
        </p:nvPicPr>
        <p:blipFill>
          <a:blip r:embed="rId5"/>
          <a:stretch>
            <a:fillRect/>
          </a:stretch>
        </p:blipFill>
        <p:spPr>
          <a:xfrm>
            <a:off x="1338852" y="4727410"/>
            <a:ext cx="6328196" cy="3657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DB2-90C2-4232-9FF0-26FA6034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that’s centered vertically in a container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991-CA5D-4658-9985-ADA051CF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silver;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90px;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flex-start;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50AE-10BF-4232-8121-41E8683893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04-987C-493D-A651-F3B4BD54F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B72E-D1BE-47A5-A6CA-B168F756F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333</TotalTime>
  <Words>1802</Words>
  <Application>Microsoft Office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The layout of the navigation menu</vt:lpstr>
      <vt:lpstr>The CSS for a navigation menu with equal spacing between flex items</vt:lpstr>
      <vt:lpstr>The justify-content property for flex boxes</vt:lpstr>
      <vt:lpstr>The CSS for a navigation menu that’s centered vertically in a container</vt:lpstr>
      <vt:lpstr>The align-items property for flex boxes</vt:lpstr>
      <vt:lpstr>A menu at a narrow width</vt:lpstr>
      <vt:lpstr>A menu with wrapping and center alignment</vt:lpstr>
      <vt:lpstr>The HTML for a simple page layout</vt:lpstr>
      <vt:lpstr>CSS that uses the flex-basis property</vt:lpstr>
      <vt:lpstr>CSS for the flex-basis and flex-grow properties</vt:lpstr>
      <vt:lpstr>CSS for the flex-basis and flex-shrink properties</vt:lpstr>
      <vt:lpstr>CSS that uses the flex property</vt:lpstr>
      <vt:lpstr>The HTML for a page</vt:lpstr>
      <vt:lpstr>The page at a narrow width  with the section and aside reordered</vt:lpstr>
      <vt:lpstr>PowerPoint Presentation</vt:lpstr>
      <vt:lpstr>A speaker page in desktop and tablet layouts</vt:lpstr>
      <vt:lpstr>The HTML for the structure of the page</vt:lpstr>
      <vt:lpstr>The primary CSS for desktop layout</vt:lpstr>
      <vt:lpstr>The CSS for mobile landscape to tablet portrait</vt:lpstr>
      <vt:lpstr>The CSS for mobile portrait to mobile landscape</vt:lpstr>
      <vt:lpstr>Short 9-1 Use flexbox to add a third column   to the Town Hall home page 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33</cp:revision>
  <cp:lastPrinted>2016-01-14T23:03:16Z</cp:lastPrinted>
  <dcterms:created xsi:type="dcterms:W3CDTF">2018-02-27T19:50:20Z</dcterms:created>
  <dcterms:modified xsi:type="dcterms:W3CDTF">2020-06-16T13:32:23Z</dcterms:modified>
</cp:coreProperties>
</file>