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303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1" r:id="rId44"/>
    <p:sldId id="302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9" autoAdjust="0"/>
    <p:restoredTop sz="96433" autoAdjust="0"/>
  </p:normalViewPr>
  <p:slideViewPr>
    <p:cSldViewPr>
      <p:cViewPr varScale="1">
        <p:scale>
          <a:sx n="73" d="100"/>
          <a:sy n="73" d="100"/>
        </p:scale>
        <p:origin x="72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S8zfLdLgQ" TargetMode="External"/><Relationship Id="rId2" Type="http://schemas.openxmlformats.org/officeDocument/2006/relationships/hyperlink" Target="https://youtu.be/n71TUnTNdw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FTAPjr7vg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ounter.com/globalstats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browser-market-share/desktop-mobile-tablet/worldwide/#quarterly-201301-2020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sights.stackoverflow.com/survey/202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" TargetMode="External"/><Relationship Id="rId2" Type="http://schemas.openxmlformats.org/officeDocument/2006/relationships/hyperlink" Target="https://developer.mozilla.org/en-US/docs/Learn/HTML/Introduction_to_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l.github.io/IDE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UR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Internet work?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r>
              <a:rPr lang="en-US"/>
              <a:t>Internet </a:t>
            </a:r>
            <a:r>
              <a:rPr lang="en-US" dirty="0"/>
              <a:t>Infrastructure as Fast As Possible</a:t>
            </a:r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How the Internet Works </a:t>
            </a:r>
            <a:r>
              <a:rPr lang="en-US"/>
              <a:t>for Developers - Pt1</a:t>
            </a:r>
            <a:endParaRPr lang="en-US" dirty="0"/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</a:t>
            </a:r>
            <a:r>
              <a:rPr lang="en-US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/e4S8zfLdLgQ</a:t>
            </a:r>
            <a:endParaRPr lang="en-US" u="sng">
              <a:solidFill>
                <a:schemeClr val="accent2"/>
              </a:solidFill>
            </a:endParaRPr>
          </a:p>
          <a:p>
            <a:pPr algn="ctr"/>
            <a:endParaRPr lang="en-US" u="sng">
              <a:solidFill>
                <a:schemeClr val="accent2"/>
              </a:solidFill>
            </a:endParaRPr>
          </a:p>
          <a:p>
            <a:pPr algn="ctr"/>
            <a:r>
              <a:rPr lang="en-US"/>
              <a:t>How the Internet Works for Developers - Pt2</a:t>
            </a:r>
          </a:p>
          <a:p>
            <a:pPr algn="ctr"/>
            <a:r>
              <a:rPr lang="en-US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https://youtu.be/FTAPjr7vgxE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 - Current Market Share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AF1AB-4064-43C6-ADBE-13A2813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7" y="1048180"/>
            <a:ext cx="6296025" cy="4761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2E8DAC-B5CD-445F-8B08-9B8AE7474AF0}"/>
              </a:ext>
            </a:extLst>
          </p:cNvPr>
          <p:cNvSpPr/>
          <p:nvPr/>
        </p:nvSpPr>
        <p:spPr>
          <a:xfrm>
            <a:off x="489797" y="5816487"/>
            <a:ext cx="6296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https://www.w3counter.com/globalstats.php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 - Usage Over 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D86C24C-9A05-4988-847E-1A0D14E8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" y="1058941"/>
            <a:ext cx="8225366" cy="4626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71B1D8-E549-4B19-A3EF-BD684CB513BC}"/>
              </a:ext>
            </a:extLst>
          </p:cNvPr>
          <p:cNvSpPr/>
          <p:nvPr/>
        </p:nvSpPr>
        <p:spPr>
          <a:xfrm>
            <a:off x="0" y="57912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https://gs.statcounter.com/browser-market-share/desktop-mobile-tablet/worldwide/#quarterly-201301-202002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9" y="56407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programming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829" y="1384774"/>
            <a:ext cx="1636372" cy="4711226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JavaScript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Python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C#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PHP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Ruby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CCEF0-C96A-4D6F-8033-B84B7193AF3C}"/>
              </a:ext>
            </a:extLst>
          </p:cNvPr>
          <p:cNvSpPr/>
          <p:nvPr/>
        </p:nvSpPr>
        <p:spPr>
          <a:xfrm>
            <a:off x="1843200" y="5868573"/>
            <a:ext cx="7300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https://insights.stackoverflow.com/survey/2020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2E4E2-A286-4A69-AEDD-3677B8B5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01" y="1371600"/>
            <a:ext cx="7300799" cy="4434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C16594-5993-4D45-8BBA-20C6F7111336}"/>
              </a:ext>
            </a:extLst>
          </p:cNvPr>
          <p:cNvSpPr/>
          <p:nvPr/>
        </p:nvSpPr>
        <p:spPr bwMode="auto">
          <a:xfrm>
            <a:off x="2819400" y="2209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64286-605D-4567-B2E1-DE91EAF8E614}"/>
              </a:ext>
            </a:extLst>
          </p:cNvPr>
          <p:cNvSpPr/>
          <p:nvPr/>
        </p:nvSpPr>
        <p:spPr bwMode="auto">
          <a:xfrm>
            <a:off x="2823754" y="2971800"/>
            <a:ext cx="649287" cy="4572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045E-F489-4E55-978F-C6E9B3C08EBB}"/>
              </a:ext>
            </a:extLst>
          </p:cNvPr>
          <p:cNvSpPr/>
          <p:nvPr/>
        </p:nvSpPr>
        <p:spPr bwMode="auto">
          <a:xfrm>
            <a:off x="2821826" y="3733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2F09-CB75-4D69-8D8C-ABE82CF7CA09}"/>
              </a:ext>
            </a:extLst>
          </p:cNvPr>
          <p:cNvSpPr/>
          <p:nvPr/>
        </p:nvSpPr>
        <p:spPr bwMode="auto">
          <a:xfrm>
            <a:off x="2830286" y="4276746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5A7B4-0309-4291-88FA-678E6AD3C287}"/>
              </a:ext>
            </a:extLst>
          </p:cNvPr>
          <p:cNvSpPr/>
          <p:nvPr/>
        </p:nvSpPr>
        <p:spPr bwMode="auto">
          <a:xfrm>
            <a:off x="2819399" y="5537145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JavaScript and XML (AJAX)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dirty="0"/>
              <a:t>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&lt;link&gt; element to add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&lt;title&gt;JavaScript and jQuery book&lt;/title&gt;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rel="stylesheet" href="book.css"&gt;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Mozilla Developer Network (MDN)</a:t>
            </a: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/>
              <a:t>Introduction to HTML</a:t>
            </a: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https://developer.mozilla.org/en-US/docs/Learn/HTML/Introduction_to_HTML</a:t>
            </a:r>
            <a:endParaRPr lang="en-US" sz="1400"/>
          </a:p>
          <a:p>
            <a:r>
              <a:rPr lang="en-US"/>
              <a:t>CSS first steps</a:t>
            </a:r>
          </a:p>
          <a:p>
            <a:r>
              <a:rPr lang="en-US" sz="14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https://developer.mozilla.org/en-US/docs/Learn/CSS/First_steps</a:t>
            </a:r>
            <a:endParaRPr lang="en-US" sz="1400">
              <a:solidFill>
                <a:schemeClr val="accent2"/>
              </a:solidFill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334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3378200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Notepad++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B0B60-8647-4491-A4E0-4C5423EE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5000" r="6667" b="5000"/>
          <a:stretch/>
        </p:blipFill>
        <p:spPr>
          <a:xfrm>
            <a:off x="3759200" y="1031966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7334"/>
            <a:ext cx="7543801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4226781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>
                <a:latin typeface="+mj-lt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NetBeans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IntelliJ IDEA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Brackets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Atom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28AA-5CB5-4FBA-A5F2-843778A97EBC}"/>
              </a:ext>
            </a:extLst>
          </p:cNvPr>
          <p:cNvSpPr/>
          <p:nvPr/>
        </p:nvSpPr>
        <p:spPr>
          <a:xfrm>
            <a:off x="6096000" y="5805100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1AE0-1A9F-45C3-9888-E03E768F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81" y="1060770"/>
            <a:ext cx="4078019" cy="46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9768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989426"/>
            <a:ext cx="8479465" cy="202479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WinSCP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Cyberduck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 dirty="0"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ea typeface="Times New Roman" panose="02020603050405020304" pitchFamily="18" charset="0"/>
              </a:rPr>
              <a:t>Most IDEs have FTP clients built in</a:t>
            </a:r>
            <a:r>
              <a:rPr lang="en-US" b="1" spc="-10">
                <a:ea typeface="Times New Roman" panose="02020603050405020304" pitchFamily="18" charset="0"/>
              </a:rPr>
              <a:t>, or </a:t>
            </a:r>
            <a:r>
              <a:rPr lang="en-US" b="1" spc="-10" dirty="0">
                <a:ea typeface="Times New Roman" panose="02020603050405020304" pitchFamily="18" charset="0"/>
              </a:rPr>
              <a:t>available as </a:t>
            </a:r>
            <a:r>
              <a:rPr lang="en-US" b="1" spc="-10">
                <a:ea typeface="Times New Roman" panose="02020603050405020304" pitchFamily="18" charset="0"/>
              </a:rPr>
              <a:t>extensions.</a:t>
            </a:r>
            <a:endParaRPr lang="en-US" b="1" spc="-1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DD7F69-BC6D-4D7F-8D02-FAA9C5D4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3174542"/>
            <a:ext cx="3553582" cy="283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F7F03-83CC-4884-B5D7-B7B07EAF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6" y="3174542"/>
            <a:ext cx="4136065" cy="28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20401"/>
            <a:ext cx="7315200" cy="369332"/>
          </a:xfrm>
        </p:spPr>
        <p:txBody>
          <a:bodyPr/>
          <a:lstStyle/>
          <a:p>
            <a:r>
              <a:rPr lang="en-US"/>
              <a:t>Components of a simple 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80F2D8-699E-4877-98B7-66870E2B1012}"/>
              </a:ext>
            </a:extLst>
          </p:cNvPr>
          <p:cNvSpPr/>
          <p:nvPr/>
        </p:nvSpPr>
        <p:spPr>
          <a:xfrm>
            <a:off x="838200" y="4001033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+mn-lt"/>
              </a:rPr>
              <a:t>Learn More: What is a URL?</a:t>
            </a:r>
          </a:p>
          <a:p>
            <a:r>
              <a:rPr lang="en-US" sz="20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https://developer.mozilla.org/en-US/docs/Learn/Common_questions/What_is_a_URL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of a web page into the browser’s address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a link in the current web page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another web page.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your text editor or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Create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use uppercase letters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filenames or directory names,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avoid issues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with case-sensitive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right-click the page and select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"View page source"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the source code is displayed in a new browser tab.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CFAFE-43C8-4A52-92B6-1AD52495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75125"/>
            <a:ext cx="3181805" cy="29864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20F56D-37D8-4289-8AAE-26FD2E682A3C}"/>
              </a:ext>
            </a:extLst>
          </p:cNvPr>
          <p:cNvSpPr/>
          <p:nvPr/>
        </p:nvSpPr>
        <p:spPr bwMode="auto">
          <a:xfrm>
            <a:off x="6172200" y="5334000"/>
            <a:ext cx="2362200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click on the link that refers to the CSS file.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C8B4-8A4C-4DF0-A4FE-BD3A9438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18055"/>
            <a:ext cx="6172200" cy="38277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B199A-9694-4163-93D7-5009EE2ED69B}"/>
              </a:ext>
            </a:extLst>
          </p:cNvPr>
          <p:cNvSpPr/>
          <p:nvPr/>
        </p:nvSpPr>
        <p:spPr bwMode="auto">
          <a:xfrm>
            <a:off x="2514600" y="4572000"/>
            <a:ext cx="6019800" cy="9144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what they’re looking for as quickly and easily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Present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much critical information as possible 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“above the fold”.</a:t>
            </a:r>
            <a:endParaRPr lang="en-US" spc="-1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items, but limit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header that identifies the site and provides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navigation bar.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Typically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Media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35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543</TotalTime>
  <Words>2447</Words>
  <Application>Microsoft Office PowerPoint</Application>
  <PresentationFormat>On-screen Show (4:3)</PresentationFormat>
  <Paragraphs>426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How does the Internet work?</vt:lpstr>
      <vt:lpstr>Web Browsers - Current Market Share</vt:lpstr>
      <vt:lpstr>Web Browser - Usage Over Time</vt:lpstr>
      <vt:lpstr>Server-side programming languages</vt:lpstr>
      <vt:lpstr>A web page with image swaps and rollovers</vt:lpstr>
      <vt:lpstr>How JavaScript fits into this architecture</vt:lpstr>
      <vt:lpstr>Common uses of JavaScript</vt:lpstr>
      <vt:lpstr>The code for an HTML file </vt:lpstr>
      <vt:lpstr>The HTML displayed in a web browser </vt:lpstr>
      <vt:lpstr>Use CSS to change how the page looks</vt:lpstr>
      <vt:lpstr>Use &lt;link&gt; element to add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Some popular FTP programs</vt:lpstr>
      <vt:lpstr>Components of a simple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R. Smith</cp:lastModifiedBy>
  <cp:revision>62</cp:revision>
  <cp:lastPrinted>2016-01-14T23:03:16Z</cp:lastPrinted>
  <dcterms:created xsi:type="dcterms:W3CDTF">2018-02-26T18:05:07Z</dcterms:created>
  <dcterms:modified xsi:type="dcterms:W3CDTF">2020-05-27T19:40:57Z</dcterms:modified>
</cp:coreProperties>
</file>