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2" r:id="rId18"/>
    <p:sldId id="273" r:id="rId19"/>
    <p:sldId id="274" r:id="rId20"/>
    <p:sldId id="275" r:id="rId21"/>
    <p:sldId id="276" r:id="rId22"/>
    <p:sldId id="285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6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12849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38083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83962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296828"/>
            <a:ext cx="7391400" cy="129168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4684935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38200" y="5181600"/>
            <a:ext cx="7391400" cy="838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2724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074241"/>
            <a:ext cx="7391400" cy="373062"/>
          </a:xfrm>
        </p:spPr>
        <p:txBody>
          <a:bodyPr/>
          <a:lstStyle>
            <a:lvl1pPr marL="34290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5240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29000"/>
            <a:ext cx="7391400" cy="457200"/>
          </a:xfrm>
        </p:spPr>
        <p:txBody>
          <a:bodyPr/>
          <a:lstStyle>
            <a:lvl1pPr marL="347663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</a:t>
            </a:r>
            <a:r>
              <a:rPr lang="en-US" dirty="0" smtClean="0"/>
              <a:t>style 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914400" y="3966120"/>
            <a:ext cx="7315200" cy="19012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378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6065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2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1" r:id="rId3"/>
    <p:sldLayoutId id="2147483680" r:id="rId4"/>
    <p:sldLayoutId id="2147483676" r:id="rId5"/>
    <p:sldLayoutId id="2147483677" r:id="rId6"/>
    <p:sldLayoutId id="2147483678" r:id="rId7"/>
    <p:sldLayoutId id="2147483679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133601"/>
            <a:ext cx="7010400" cy="2971800"/>
          </a:xfrm>
        </p:spPr>
        <p:txBody>
          <a:bodyPr/>
          <a:lstStyle/>
          <a:p>
            <a:r>
              <a:rPr lang="en-US" dirty="0"/>
              <a:t>How to use CSS3 transitions, transforms, animations, and filters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918D0C-1B0C-48E5-B8B3-CBA682B3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with a right origin that’s rotated right</a:t>
            </a:r>
            <a:endParaRPr lang="en-US" dirty="0"/>
          </a:p>
        </p:txBody>
      </p:sp>
      <p:pic>
        <p:nvPicPr>
          <p:cNvPr id="7" name="Content Placeholder 6" descr="See page 554 in book" title="See slide title">
            <a:extLst>
              <a:ext uri="{FF2B5EF4-FFF2-40B4-BE49-F238E27FC236}">
                <a16:creationId xmlns="" xmlns:a16="http://schemas.microsoft.com/office/drawing/2014/main" id="{DC27FB34-D23E-4877-90B9-B824B18A135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1219200"/>
            <a:ext cx="4513669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96602C-06CA-4F09-ACD2-1060497A08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D540ED-1064-4D35-9BC5-6D329BD947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118222-3A07-4319-91E9-21655C6B60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9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C9974C-7007-4DC3-9C82-96CCC925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</a:t>
            </a:r>
            <a:r>
              <a:rPr lang="en-US" dirty="0" smtClean="0"/>
              <a:t>original and rotated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F57B09-DA6A-4AD0-8DB7-A69DA961B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en-US" sz="24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transition: 2s;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.image1:hover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transform: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(180deg);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transform-origin: right;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01635C-48D3-42E2-8E11-246E48EBF9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0D5E66-5D59-4647-910B-C5CF41EEA3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20F190-5B7E-4D55-9CCB-BE2A2445AB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5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0BE25A-517E-49C0-B64F-90DE7668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 with 8 different transforms applied</a:t>
            </a:r>
            <a:endParaRPr lang="en-US" dirty="0"/>
          </a:p>
        </p:txBody>
      </p:sp>
      <p:pic>
        <p:nvPicPr>
          <p:cNvPr id="7" name="Content Placeholder 6" descr="See page 556 in book" title="See slide title">
            <a:extLst>
              <a:ext uri="{FF2B5EF4-FFF2-40B4-BE49-F238E27FC236}">
                <a16:creationId xmlns="" xmlns:a16="http://schemas.microsoft.com/office/drawing/2014/main" id="{D7CE6F15-035F-4528-B413-E87A7AE161F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" y="1219200"/>
            <a:ext cx="6600000" cy="3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012539-1956-4A77-83A5-F6CDCBE221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7509CA-BEBA-4EF8-8145-37F0E5640B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5BDDE0-0A51-47BF-97E0-941863070B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5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32DB60-0A71-4A80-8508-774C78DB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 with transforms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D87815-7D2A-463D-BBEB-D17F4069F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&lt;li&gt;&lt;p&gt;Matrix&lt;/p&gt;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&lt;li&gt;&lt;p&gt;Rotate&lt;/p&gt;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="images/02.jpg" class="image2"&gt;&lt;/li&gt;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="images/03.jpg" class="image3"&gt;&lt;/li&gt;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="images/04.jpg" class="image4"&gt;&lt;/li&gt;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="images/05.jpg" class="image5"&gt;&lt;/li&gt;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="images/06.jpg" class="image6"&gt;&lt;/li&gt;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="images/07.jpg" class="image7"&gt;&lt;/li&gt;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="images/08.jpg" class="image8"&gt;&lt;/li&gt;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F1536A-0CB0-4A08-A3D0-637132333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0DB36C-5767-436C-A712-397A60E95A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5DB2C0-C624-4C10-8B16-D9FA53F9F3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0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C702DF-55A9-47C2-B0A4-BC847A35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2D transforms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0EE7A7-9664-4CB9-B0C0-B4059446D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 {transform: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matrix(0.5,0.5,-0.5,1,0,0);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.image2 {transform: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rotate(20deg);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.image3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(1.4);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.image4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(1.4);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.image5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(-20deg);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.image6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(-30deg);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.image7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(30px);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.image8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(20px);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E390DA-740F-4E6C-B78C-898C4360A1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A51566-1290-4A78-AD43-8DF6406DB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8F5638-6212-41DD-BB5A-04855D57AB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1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1B11F-6AA8-401B-91FE-C42843B7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working with animations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F66B1C-ABDD-4A1A-8374-A5ABF0D27D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animation-delay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animation-timing-function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animation-direction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animation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[name] [duration] [timing-function] [delay]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[iteration-count] [direction]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0743B3-92A6-4437-B21C-4F76445B3C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306759-6B1F-467B-ADD4-DBA70B2078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D13EAB-C57A-4C1A-AA1C-D036718D93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3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simple animation that moves a heading </a:t>
            </a:r>
            <a:br>
              <a:rPr lang="en-US" dirty="0"/>
            </a:br>
            <a:r>
              <a:rPr lang="en-US" dirty="0"/>
              <a:t>and changes its </a:t>
            </a:r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42554" y="1407587"/>
            <a:ext cx="7391400" cy="37306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 in blue with a left margin of 20%</a:t>
            </a:r>
          </a:p>
          <a:p>
            <a:endParaRPr lang="en-US" dirty="0"/>
          </a:p>
        </p:txBody>
      </p:sp>
      <p:pic>
        <p:nvPicPr>
          <p:cNvPr id="10" name="Content Placeholder 9" descr="See page 5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900953"/>
            <a:ext cx="6748857" cy="70719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8200" y="2947024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Ending in red with a left margin of 60%</a:t>
            </a:r>
          </a:p>
          <a:p>
            <a:endParaRPr lang="en-US" dirty="0"/>
          </a:p>
        </p:txBody>
      </p:sp>
      <p:pic>
        <p:nvPicPr>
          <p:cNvPr id="11" name="Content Placeholder 10" descr="See page 559 in book" title="See slide titl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95400" y="3427023"/>
            <a:ext cx="6736664" cy="69500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6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DED621-8E8D-4B97-8C6A-6BBD616F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heading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D35F18-6C6E-453A-A13C-DE97DD310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&lt;h1&gt;This text will animate.&lt;/h1&gt;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animation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{animation: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moveright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3s 2s infinite ease-in-out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alternate;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moveright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{ margin-left: 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color: blue;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 {   margin-left: 60%;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color: red;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C2A217-57C1-4502-9B0F-8DC86E98DC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3FD6A9-E708-4889-A8C9-56FF0160F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C0B51B-581D-4167-92A8-8B4E6CF66B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6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FEE358-39C5-4F0C-9C51-5CE18D40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slide show animation with captions</a:t>
            </a:r>
            <a:endParaRPr lang="en-US" dirty="0"/>
          </a:p>
        </p:txBody>
      </p:sp>
      <p:pic>
        <p:nvPicPr>
          <p:cNvPr id="7" name="Content Placeholder 6" descr="See page 560 in book" title="See slide title">
            <a:extLst>
              <a:ext uri="{FF2B5EF4-FFF2-40B4-BE49-F238E27FC236}">
                <a16:creationId xmlns="" xmlns:a16="http://schemas.microsoft.com/office/drawing/2014/main" id="{57AE5D19-E3EC-44C9-B8D5-C485ADA2705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438095" cy="3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42EE35-30B4-4219-98EE-A49039EC34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0ED15C-D3F1-4C33-9C47-08540C3194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342B0-8F13-485F-8E24-F409948572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4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42BACF-6462-48BC-839C-491C8C4E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an unordered list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the images and captions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9AE5A7-0CD4-4077-80C8-BC109ECA6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&lt;h2&gt;Front of Building&lt;/h2&gt;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alt=""&gt;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li elements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list-style: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width: 500%;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position: relative;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width: 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left;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672718-C7FC-4CC1-BEFA-41A37CD2F7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04DEF4-7C9C-412C-9C8E-FD0927FFFB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885E6E-A09B-4F51-BC14-97BB277BB6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47E5B6-7DA0-4A60-B633-C3BCB19A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EC50EC-3390-481C-99C4-8827E2C53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properties presented in this chapter for working with transitions, transforms, animations, and filters.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 transition affects the way that a change is applied to an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timing function is and how it affects a transition or animation.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rotate, scale, skew, and translate transforms along with the transform origin effect an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function of the @keyframes selector rule for an animation and two ways  it can be coded.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what you can do with filters and when they’re applied.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31E1D3-18B3-4788-996A-0C5B8AA13E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001A9D-3910-4CCC-B304-72942A9FDE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AA4E62-CC33-4041-9FF3-841DEFA020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1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6CC272-9BDF-4F54-9557-D64D4548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animation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43BD82-F5DD-441D-B277-BC46F8070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animation: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15s infinite alternate;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0%    {left:    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10%   {left:    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20%   {left: -100%;}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30%   {left: -100%;}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40%   {left: -200%;}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50%   {left: -200%;}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60%   {left: -300%;}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70%   {left: -300%;}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80%   {left: -400%;}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90%   {left: -400%;}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100%  {left: -400%;}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A4FBBB-21D7-4C64-9DB4-7FC051E6C6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0CEF45-D259-45AC-B679-D1AD584A35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34E6F2-DEE5-4FEF-8149-36220BDD31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8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A7530-2758-4FC4-BAB6-46C65978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adding a filter to an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57DEDE-037C-4D2C-848F-C8A0127E4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filter: 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filtermethod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filter methods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brightness(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contrast(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drop-shadow(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grayscale(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hue-rotate(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invert(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opacity(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saturate(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sepia(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3B89A1-C868-4225-B49F-7C580211BD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55917E-9C04-48D8-B8B1-E76164E956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0D68A1-53D0-418D-B49C-1EAB02C53C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1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image before and after its colors are </a:t>
            </a:r>
            <a:r>
              <a:rPr lang="en-US" dirty="0" smtClean="0"/>
              <a:t>inverted</a:t>
            </a:r>
            <a:endParaRPr lang="en-US" dirty="0"/>
          </a:p>
        </p:txBody>
      </p:sp>
      <p:pic>
        <p:nvPicPr>
          <p:cNvPr id="11" name="Content Placeholder 10" descr="See page 563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634"/>
            <a:ext cx="3931648" cy="218129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8200" y="3324928"/>
            <a:ext cx="7391400" cy="457200"/>
          </a:xfrm>
        </p:spPr>
        <p:txBody>
          <a:bodyPr/>
          <a:lstStyle/>
          <a:p>
            <a:r>
              <a:rPr lang="en-US" dirty="0"/>
              <a:t>The HTML for the images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38200" y="3782128"/>
            <a:ext cx="7391400" cy="1009837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&lt;li&gt;Original&lt;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&lt;li&gt;Inverted&lt;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alt=""&gt;&lt;/li&gt;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38200" y="4781079"/>
            <a:ext cx="7391400" cy="457200"/>
          </a:xfrm>
        </p:spPr>
        <p:txBody>
          <a:bodyPr/>
          <a:lstStyle/>
          <a:p>
            <a:r>
              <a:rPr lang="en-US" dirty="0"/>
              <a:t>The CSS for the filter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5277744"/>
            <a:ext cx="7391400" cy="83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.image1:hover { filter: invert(.80); }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4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2DBE5-7B8C-4585-901E-1168EDD8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filters applied to an image in Chrome</a:t>
            </a:r>
            <a:endParaRPr lang="en-US" dirty="0"/>
          </a:p>
        </p:txBody>
      </p:sp>
      <p:pic>
        <p:nvPicPr>
          <p:cNvPr id="7" name="Content Placeholder 6" descr="See page 562 in book" title="See slide title">
            <a:extLst>
              <a:ext uri="{FF2B5EF4-FFF2-40B4-BE49-F238E27FC236}">
                <a16:creationId xmlns="" xmlns:a16="http://schemas.microsoft.com/office/drawing/2014/main" id="{B032D935-845D-4036-B074-D3551DBA26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4" y="1219200"/>
            <a:ext cx="7315200" cy="31433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CEBF8E-F331-4769-A1DB-5F7EA1E529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1ECD75-DE52-4206-80A1-DB97680CC5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915DC9-9996-412E-A11D-D78C89516D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5E9268-7AE6-4DEB-9E3D-30878E92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7511A7-FC59-4905-B803-0460B8E4C6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&lt;li&gt;Blur&lt;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&lt;li&gt;Brightness&lt;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&lt;li&gt;Contrast&lt;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&lt;li&gt;Drop Shadow&lt;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class="image4"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&lt;li&gt;Grayscale&lt;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&lt;li&gt;Hue Rotate&lt;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class="image6"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&lt;li&gt;Invert&lt;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class="image7"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&lt;li&gt;Opacity&lt;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class="image8"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&lt;li&gt;Saturate&lt;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class="image9"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&lt;li&gt;Sepia/blur&lt;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FE04C0-D69E-4351-A500-A22D5E3B92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BCEBF4-A0F4-4834-A75E-3DF21160BD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A235D3-D574-4883-A525-17A72C19AB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30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9CD07F-DE19-4B6E-84C8-509CA5E6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filters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DC7E59-A689-4EB1-B4A1-2D357DD55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 { filter: blur(2px);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.image2 { filter: brightness(50%);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.image3 { filter: contrast(50%);}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.image4 { filter: drop-shadow(2px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5px #333);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.image5 { filter: grayscale(50%);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.image6 { filter: hue-rotate(90deg);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.image7 { filter: invert(.8);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.image8 { filter: opacity(.50);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.image9 { filter: saturate(30%);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.image10{ filter: sepia(100%) blur(1px); }</a:t>
            </a:r>
          </a:p>
          <a:p>
            <a:pPr marR="274320">
              <a:spcBef>
                <a:spcPts val="0"/>
              </a:spcBef>
              <a:spcAft>
                <a:spcPts val="600"/>
              </a:spcAft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1531B0-D223-4E4D-B72C-F93308C656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C019A1-C5E3-4C85-AAD9-0F14550502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3829A2-2EAC-44A4-A8F5-DDB529BED2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AAC25A-6F4A-4826-826E-4EF7797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4"/>
            <a:ext cx="7315200" cy="738664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16-1	Use a CSS3 transition and transform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="" xmlns:a16="http://schemas.microsoft.com/office/drawing/2014/main" id="{ED022A64-227F-4105-B7D4-000E9DCE557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1831"/>
            <a:ext cx="7315200" cy="42629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95E58F-6021-4116-B5E0-D9F2580605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686EDC-7427-4DDB-90E4-AF25CF43A4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F334B6-5138-4316-B1E2-B4BD59F4FF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85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DC108-642E-46D1-9F54-AB933EB5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16-2	Use CSS3 animation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="" xmlns:a16="http://schemas.microsoft.com/office/drawing/2014/main" id="{B48886E3-74B0-48A4-96E0-12E662FC4DA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7531"/>
            <a:ext cx="7315200" cy="42629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3C2A15-493F-4530-BED7-70A76F25F1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C2305C-F596-4C01-8A34-E801F05E73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21A660-4451-4432-86CF-19046534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8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EC9CDE-A175-49C6-AE88-4EC3B101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working with transitions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55BE1F-F260-484D-99EA-8D02353E6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transition-property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transition-duration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transition-timing-function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transition-delay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transition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[property] [duration] [timing-function]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[delay]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090F8E-7CEC-42D5-9E12-DD68CDB0B7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6A7B59-D77F-4106-8CAA-8462B1F81F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8A32B6-9E86-4B5A-B04D-9E65AC8F38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0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transition that occurs when the mouse hovers over a </a:t>
            </a: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20783" y="1356346"/>
            <a:ext cx="7391400" cy="37306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the transition</a:t>
            </a:r>
          </a:p>
          <a:p>
            <a:endParaRPr lang="en-US" dirty="0"/>
          </a:p>
        </p:txBody>
      </p:sp>
      <p:pic>
        <p:nvPicPr>
          <p:cNvPr id="10" name="Content Placeholder 9" descr="See page 55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2647" y="1852879"/>
            <a:ext cx="6547671" cy="6401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20783" y="2714326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the transition</a:t>
            </a:r>
          </a:p>
          <a:p>
            <a:endParaRPr lang="en-US" dirty="0"/>
          </a:p>
        </p:txBody>
      </p:sp>
      <p:pic>
        <p:nvPicPr>
          <p:cNvPr id="11" name="Content Placeholder 10" descr="See page 551 in book" title="See slide titl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77699" y="3200400"/>
            <a:ext cx="6553768" cy="99373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7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C35A25-BA2A-4C8F-BA0E-12A7AAA2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element that will be transitioned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5BA113-3B44-4343-AF09-2A4AD322D6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&lt;h1&gt;Hover over this heading to see its transition&lt;/h1&gt;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this two-property transition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font-size: 120%;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transition: font-size 2s ease-out 1s,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color 2s ease-in 1s;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h1:hover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cursor: pointer;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red;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FB1CDB-7545-469F-8CE4-4454C66983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67AFD5-AD97-4D03-A7A8-5E9E8B9E5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5129AE-AB26-444C-8F43-7A541695C0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9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D3FF7D-239D-4A0C-8590-7B933220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transition for one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F6ADAE-3DC3-49E5-909C-179F7BA42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font-size: 120%;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transition: font-size 2s ease-out;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-transition: font-size 2s ease-out;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h1:hover { font-size: 180%;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transition for all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2s ease-out 1s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43012D-671C-4BEB-9A97-D37F322C85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1989C6-309C-4933-B342-B68F748270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89B188-E2C5-4FDB-B06F-728257DEA4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8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519A00-B311-4F99-A420-7AEFA33A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accordion created with CSS3 transitions</a:t>
            </a:r>
          </a:p>
        </p:txBody>
      </p:sp>
      <p:pic>
        <p:nvPicPr>
          <p:cNvPr id="7" name="Content Placeholder 6" descr="See page 552 in book" title="See slide title">
            <a:extLst>
              <a:ext uri="{FF2B5EF4-FFF2-40B4-BE49-F238E27FC236}">
                <a16:creationId xmlns="" xmlns:a16="http://schemas.microsoft.com/office/drawing/2014/main" id="{9E760D7E-40CC-46BB-9891-2E483FB87D1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5342857" cy="3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A0757C-1EE2-4B30-BEDB-05309660BF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08F9D0-14C4-4F23-AF70-D76B586EB3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CC6CAE-60D7-4809-9B04-B1203FFD11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7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7A52A-6B99-4B74-A1D1-CBB410B5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accordion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93E7F01-01C4-4224-BD74-2D5720AD7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&lt;h1&gt;jQuery FAQs&lt;/h1&gt;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id="accordion"&gt;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="#Q1"&gt;What is jQuery?&lt;/a&gt;&lt;/h3&gt;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id="Q1"&gt;Contents for first panel&lt;/div&gt;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="#Q2"&gt;Why is jQuery becoming so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popular?&lt;/a&gt;&lt;/h3&gt;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id="Q2"&gt;Contents for second panel&lt;/div&gt;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="#Q3"&gt;Which is harder to learn: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...?&lt;/a&gt;&lt;/h3&gt;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id="Q3"&gt;Contents for third panel&lt;/div&gt;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transitions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#accordion div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overflow: hidden;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transition: height 2s ease-in-out;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-transition: height 2s ease-in-out;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#accordion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div: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120px;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15651A-BF8B-47F3-9812-0E8CBDDEE6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49DAEA-2D2B-4DD5-AB3E-045E6FEA4F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8F74CF-D86D-4293-B55B-59B16EAFCD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6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CA5707-7463-444C-80F1-063B6D18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for working with 2D transforms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7DA7E5-682F-4E1A-87F0-14BE65836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transform, transform-origin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2D transforms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rotate(angle)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scale(x-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skew(x-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-angle)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translate(x-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FF2B48-FA3D-450E-91E2-389F10EC29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995EE0-29F8-4F4A-BD51-F12A78311A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27DC0D-A96D-4B37-B394-D1758A5E56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7034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192</TotalTime>
  <Words>2119</Words>
  <Application>Microsoft Office PowerPoint</Application>
  <PresentationFormat>On-screen Show (4:3)</PresentationFormat>
  <Paragraphs>339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Courier New</vt:lpstr>
      <vt:lpstr>Times New Roman</vt:lpstr>
      <vt:lpstr>Master slides_with_titles_logo</vt:lpstr>
      <vt:lpstr>Chapter 16</vt:lpstr>
      <vt:lpstr>Objectives</vt:lpstr>
      <vt:lpstr>Properties for working with transitions</vt:lpstr>
      <vt:lpstr>A transition that occurs when the mouse hovers over a heading</vt:lpstr>
      <vt:lpstr>The HTML for the element that will be transitioned</vt:lpstr>
      <vt:lpstr>A transition for one property</vt:lpstr>
      <vt:lpstr>An accordion created with CSS3 transitions</vt:lpstr>
      <vt:lpstr>The HTML for the accordion</vt:lpstr>
      <vt:lpstr>Properties for working with 2D transforms</vt:lpstr>
      <vt:lpstr>An image with a right origin that’s rotated right</vt:lpstr>
      <vt:lpstr>The HTML for the original and rotated images</vt:lpstr>
      <vt:lpstr>Images with 8 different transforms applied</vt:lpstr>
      <vt:lpstr>The HTML for the images with transforms</vt:lpstr>
      <vt:lpstr>The CSS for the 2D transforms</vt:lpstr>
      <vt:lpstr>Properties for working with animations</vt:lpstr>
      <vt:lpstr>A simple animation that moves a heading  and changes its color</vt:lpstr>
      <vt:lpstr>The HTML for the heading</vt:lpstr>
      <vt:lpstr>A slide show animation with captions</vt:lpstr>
      <vt:lpstr>The HTML for an unordered list that contains the images and captions</vt:lpstr>
      <vt:lpstr>The CSS for the animation</vt:lpstr>
      <vt:lpstr>The syntax for adding a filter to an element</vt:lpstr>
      <vt:lpstr>An image before and after its colors are inverted</vt:lpstr>
      <vt:lpstr>Different filters applied to an image in Chrome</vt:lpstr>
      <vt:lpstr>The HTML for the images</vt:lpstr>
      <vt:lpstr>The CSS for the filters</vt:lpstr>
      <vt:lpstr>Short 16-1 Use a CSS3 transition and transform</vt:lpstr>
      <vt:lpstr>Short 16-2 Use CSS3 animation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33</cp:revision>
  <cp:lastPrinted>2016-01-14T23:03:16Z</cp:lastPrinted>
  <dcterms:created xsi:type="dcterms:W3CDTF">2018-02-23T20:02:06Z</dcterms:created>
  <dcterms:modified xsi:type="dcterms:W3CDTF">2018-03-02T21:34:52Z</dcterms:modified>
</cp:coreProperties>
</file>