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33" r:id="rId4"/>
    <p:sldId id="334" r:id="rId5"/>
    <p:sldId id="335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4" r:id="rId24"/>
    <p:sldId id="365" r:id="rId25"/>
    <p:sldId id="366" r:id="rId26"/>
    <p:sldId id="367" r:id="rId27"/>
    <p:sldId id="36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6474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15106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7313400" imgH="1782008" progId="Word.Document.12">
                  <p:embed/>
                </p:oleObj>
              </mc:Choice>
              <mc:Fallback>
                <p:oleObj name="Document" r:id="rId4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swap.js file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580859"/>
              </p:ext>
            </p:extLst>
          </p:nvPr>
        </p:nvGraphicFramePr>
        <p:xfrm>
          <a:off x="914400" y="1109136"/>
          <a:ext cx="7313400" cy="414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4" imgW="7313400" imgH="4148664" progId="Word.Document.12">
                  <p:embed/>
                </p:oleObj>
              </mc:Choice>
              <mc:Fallback>
                <p:oleObj name="Document" r:id="rId4" imgW="7313400" imgH="4148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9136"/>
                        <a:ext cx="7313400" cy="4148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swap.js file (continued)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26121"/>
              </p:ext>
            </p:extLst>
          </p:nvPr>
        </p:nvGraphicFramePr>
        <p:xfrm>
          <a:off x="914400" y="1143000"/>
          <a:ext cx="7313400" cy="406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4" imgW="7313400" imgH="4061236" progId="Word.Document.12">
                  <p:embed/>
                </p:oleObj>
              </mc:Choice>
              <mc:Fallback>
                <p:oleObj name="Document" r:id="rId4" imgW="7313400" imgH="4061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06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working with a timer </a:t>
            </a:r>
            <a:br>
              <a:rPr lang="en-US" dirty="0"/>
            </a:br>
            <a:r>
              <a:rPr lang="en-US" dirty="0"/>
              <a:t>that calls a function once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458040"/>
              </p:ext>
            </p:extLst>
          </p:nvPr>
        </p:nvGraphicFramePr>
        <p:xfrm>
          <a:off x="914400" y="12954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FAQs application with an upgrade </a:t>
            </a:r>
            <a:br>
              <a:rPr lang="en-US" dirty="0"/>
            </a:br>
            <a:r>
              <a:rPr lang="en-US" dirty="0"/>
              <a:t>that starts after 5 seconds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25086"/>
              </p:ext>
            </p:extLst>
          </p:nvPr>
        </p:nvGraphicFramePr>
        <p:xfrm>
          <a:off x="914400" y="1295400"/>
          <a:ext cx="7313400" cy="448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4" imgW="7313400" imgH="4480384" progId="Word.Document.12">
                  <p:embed/>
                </p:oleObj>
              </mc:Choice>
              <mc:Fallback>
                <p:oleObj name="Document" r:id="rId4" imgW="7313400" imgH="4480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480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a one-time timer to start </a:t>
            </a:r>
            <a:br>
              <a:rPr lang="en-US" dirty="0"/>
            </a:br>
            <a:r>
              <a:rPr lang="en-US" dirty="0"/>
              <a:t>or cancel the upgrade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33358"/>
              </p:ext>
            </p:extLst>
          </p:nvPr>
        </p:nvGraphicFramePr>
        <p:xfrm>
          <a:off x="914400" y="1295400"/>
          <a:ext cx="7313400" cy="48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Document" r:id="rId4" imgW="7313400" imgH="4837649" progId="Word.Document.12">
                  <p:embed/>
                </p:oleObj>
              </mc:Choice>
              <mc:Fallback>
                <p:oleObj name="Document" r:id="rId4" imgW="7313400" imgH="4837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83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working with a timer </a:t>
            </a:r>
            <a:br>
              <a:rPr lang="en-US" dirty="0"/>
            </a:br>
            <a:r>
              <a:rPr lang="en-US" dirty="0"/>
              <a:t>that calls a function repeatedly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34276"/>
              </p:ext>
            </p:extLst>
          </p:nvPr>
        </p:nvGraphicFramePr>
        <p:xfrm>
          <a:off x="914400" y="12954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FAQs application with a counter </a:t>
            </a:r>
            <a:r>
              <a:rPr lang="en-US" dirty="0" smtClean="0"/>
              <a:t>at </a:t>
            </a:r>
            <a:r>
              <a:rPr lang="en-US" dirty="0"/>
              <a:t>the bottom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13974"/>
              </p:ext>
            </p:extLst>
          </p:nvPr>
        </p:nvGraphicFramePr>
        <p:xfrm>
          <a:off x="914400" y="1066800"/>
          <a:ext cx="7313400" cy="319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4" imgW="7313400" imgH="3198835" progId="Word.Document.12">
                  <p:embed/>
                </p:oleObj>
              </mc:Choice>
              <mc:Fallback>
                <p:oleObj name="Document" r:id="rId4" imgW="7313400" imgH="3198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9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setInterval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to add a counter to a page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13517"/>
              </p:ext>
            </p:extLst>
          </p:nvPr>
        </p:nvGraphicFramePr>
        <p:xfrm>
          <a:off x="914400" y="1295400"/>
          <a:ext cx="7313400" cy="383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4" imgW="7313400" imgH="3837451" progId="Word.Document.12">
                  <p:embed/>
                </p:oleObj>
              </mc:Choice>
              <mc:Fallback>
                <p:oleObj name="Document" r:id="rId4" imgW="7313400" imgH="38374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837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5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an anonymous function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setInterval</a:t>
            </a:r>
            <a:r>
              <a:rPr lang="en-US" dirty="0"/>
              <a:t> method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84055"/>
              </p:ext>
            </p:extLst>
          </p:nvPr>
        </p:nvGraphicFramePr>
        <p:xfrm>
          <a:off x="914400" y="1295400"/>
          <a:ext cx="7313400" cy="230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4" imgW="7313400" imgH="2307292" progId="Word.Document.12">
                  <p:embed/>
                </p:oleObj>
              </mc:Choice>
              <mc:Fallback>
                <p:oleObj name="Document" r:id="rId4" imgW="7313400" imgH="2307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07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Slide Show application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1176654"/>
            <a:ext cx="5267633" cy="461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19300"/>
              </p:ext>
            </p:extLst>
          </p:nvPr>
        </p:nvGraphicFramePr>
        <p:xfrm>
          <a:off x="914400" y="1066800"/>
          <a:ext cx="7313400" cy="441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7301323" imgH="4420169" progId="Word.Document.12">
                  <p:embed/>
                </p:oleObj>
              </mc:Choice>
              <mc:Fallback>
                <p:oleObj name="Document" r:id="rId3" imgW="7301323" imgH="4420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1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</a:t>
            </a:r>
            <a:r>
              <a:rPr lang="en-US" dirty="0" smtClean="0"/>
              <a:t>Slide Show application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985653"/>
              </p:ext>
            </p:extLst>
          </p:nvPr>
        </p:nvGraphicFramePr>
        <p:xfrm>
          <a:off x="914400" y="1066800"/>
          <a:ext cx="7313400" cy="475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4" imgW="7313400" imgH="4757777" progId="Word.Document.12">
                  <p:embed/>
                </p:oleObj>
              </mc:Choice>
              <mc:Fallback>
                <p:oleObj name="Document" r:id="rId4" imgW="7313400" imgH="4757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57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9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Slide Show application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245160"/>
              </p:ext>
            </p:extLst>
          </p:nvPr>
        </p:nvGraphicFramePr>
        <p:xfrm>
          <a:off x="914400" y="1105951"/>
          <a:ext cx="7313400" cy="48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4" imgW="7313400" imgH="4837649" progId="Word.Document.12">
                  <p:embed/>
                </p:oleObj>
              </mc:Choice>
              <mc:Fallback>
                <p:oleObj name="Document" r:id="rId4" imgW="7313400" imgH="4837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5951"/>
                        <a:ext cx="7313400" cy="483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729462"/>
              </p:ext>
            </p:extLst>
          </p:nvPr>
        </p:nvGraphicFramePr>
        <p:xfrm>
          <a:off x="914400" y="91440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4" imgW="7313400" imgH="3457520" progId="Word.Document.12">
                  <p:embed/>
                </p:oleObj>
              </mc:Choice>
              <mc:Fallback>
                <p:oleObj name="Document" r:id="rId4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7-1	Develop a rollover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02536"/>
              </p:ext>
            </p:extLst>
          </p:nvPr>
        </p:nvGraphicFramePr>
        <p:xfrm>
          <a:off x="914400" y="1066800"/>
          <a:ext cx="7313400" cy="449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4" imgW="7313400" imgH="4494776" progId="Word.Document.12">
                  <p:embed/>
                </p:oleObj>
              </mc:Choice>
              <mc:Fallback>
                <p:oleObj name="Document" r:id="rId4" imgW="7313400" imgH="4494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94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0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7-2	Enhance the Slide Show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32037"/>
              </p:ext>
            </p:extLst>
          </p:nvPr>
        </p:nvGraphicFramePr>
        <p:xfrm>
          <a:off x="914400" y="1137823"/>
          <a:ext cx="7313400" cy="495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4" imgW="7313400" imgH="4958177" progId="Word.Document.12">
                  <p:embed/>
                </p:oleObj>
              </mc:Choice>
              <mc:Fallback>
                <p:oleObj name="Document" r:id="rId4" imgW="7313400" imgH="4958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7823"/>
                        <a:ext cx="7313400" cy="4958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8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7-1	Develop the Clock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34003"/>
              </p:ext>
            </p:extLst>
          </p:nvPr>
        </p:nvGraphicFramePr>
        <p:xfrm>
          <a:off x="914400" y="1143000"/>
          <a:ext cx="7313400" cy="25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4" imgW="7313400" imgH="2544749" progId="Word.Document.12">
                  <p:embed/>
                </p:oleObj>
              </mc:Choice>
              <mc:Fallback>
                <p:oleObj name="Document" r:id="rId4" imgW="7313400" imgH="2544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44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7-2	Add a stopwatch to the Clock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25606"/>
              </p:ext>
            </p:extLst>
          </p:nvPr>
        </p:nvGraphicFramePr>
        <p:xfrm>
          <a:off x="914400" y="1143000"/>
          <a:ext cx="7313400" cy="291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4" imgW="7313400" imgH="2919284" progId="Word.Document.12">
                  <p:embed/>
                </p:oleObj>
              </mc:Choice>
              <mc:Fallback>
                <p:oleObj name="Document" r:id="rId4" imgW="7313400" imgH="291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1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7-1	Prevent form submission until valid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32021"/>
              </p:ext>
            </p:extLst>
          </p:nvPr>
        </p:nvGraphicFramePr>
        <p:xfrm>
          <a:off x="914400" y="1219200"/>
          <a:ext cx="7313400" cy="379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7313400" imgH="3794997" progId="Word.Document.12">
                  <p:embed/>
                </p:oleObj>
              </mc:Choice>
              <mc:Fallback>
                <p:oleObj name="Document" r:id="rId4" imgW="7313400" imgH="3794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794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 that have default actions for the click event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42560"/>
              </p:ext>
            </p:extLst>
          </p:nvPr>
        </p:nvGraphicFramePr>
        <p:xfrm>
          <a:off x="914400" y="1295400"/>
          <a:ext cx="7389702" cy="235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4" imgW="7389702" imgH="2352984" progId="Word.Document.12">
                  <p:embed/>
                </p:oleObj>
              </mc:Choice>
              <mc:Fallback>
                <p:oleObj name="Document" r:id="rId4" imgW="7389702" imgH="2352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89702" cy="2352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DOM-compliant code </a:t>
            </a:r>
            <a:br>
              <a:rPr lang="en-US" dirty="0"/>
            </a:br>
            <a:r>
              <a:rPr lang="en-US" dirty="0"/>
              <a:t>that cancels the default action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071252"/>
              </p:ext>
            </p:extLst>
          </p:nvPr>
        </p:nvGraphicFramePr>
        <p:xfrm>
          <a:off x="914400" y="1278140"/>
          <a:ext cx="7313400" cy="222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4" imgW="7313400" imgH="2227060" progId="Word.Document.12">
                  <p:embed/>
                </p:oleObj>
              </mc:Choice>
              <mc:Fallback>
                <p:oleObj name="Document" r:id="rId4" imgW="7313400" imgH="2227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78140"/>
                        <a:ext cx="7313400" cy="222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Cross-browser compatible code </a:t>
            </a:r>
            <a:br>
              <a:rPr lang="en-US" dirty="0"/>
            </a:br>
            <a:r>
              <a:rPr lang="en-US" dirty="0"/>
              <a:t>that cancels the default action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827818"/>
              </p:ext>
            </p:extLst>
          </p:nvPr>
        </p:nvGraphicFramePr>
        <p:xfrm>
          <a:off x="914400" y="129540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4" imgW="7313400" imgH="3457520" progId="Word.Document.12">
                  <p:embed/>
                </p:oleObj>
              </mc:Choice>
              <mc:Fallback>
                <p:oleObj name="Document" r:id="rId4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preload an image </a:t>
            </a:r>
            <a:r>
              <a:rPr lang="en-US" dirty="0" smtClean="0"/>
              <a:t>with </a:t>
            </a:r>
            <a:r>
              <a:rPr lang="en-US" dirty="0"/>
              <a:t>the Image object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50674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7313400" imgH="1424743" progId="Word.Document.12">
                  <p:embed/>
                </p:oleObj>
              </mc:Choice>
              <mc:Fallback>
                <p:oleObj name="Document" r:id="rId4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preload all images referenced </a:t>
            </a:r>
            <a:br>
              <a:rPr lang="en-US" dirty="0"/>
            </a:br>
            <a:r>
              <a:rPr lang="en-US" dirty="0"/>
              <a:t>by the </a:t>
            </a:r>
            <a:r>
              <a:rPr lang="en-US" dirty="0" err="1"/>
              <a:t>href</a:t>
            </a:r>
            <a:r>
              <a:rPr lang="en-US" dirty="0"/>
              <a:t> attributes of &lt;a&gt; tags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85509"/>
              </p:ext>
            </p:extLst>
          </p:nvPr>
        </p:nvGraphicFramePr>
        <p:xfrm>
          <a:off x="914400" y="12954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Image Swap application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164590"/>
            <a:ext cx="4391025" cy="4528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Image Swap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41157"/>
              </p:ext>
            </p:extLst>
          </p:nvPr>
        </p:nvGraphicFramePr>
        <p:xfrm>
          <a:off x="914400" y="1066800"/>
          <a:ext cx="7313612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4" imgW="7313400" imgH="4272429" progId="Word.Document.12">
                  <p:embed/>
                </p:oleObj>
              </mc:Choice>
              <mc:Fallback>
                <p:oleObj name="Document" r:id="rId4" imgW="7313400" imgH="4272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27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536</TotalTime>
  <Words>738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7</vt:lpstr>
      <vt:lpstr>Objectives</vt:lpstr>
      <vt:lpstr>Common HTML elements that have default actions for the click event</vt:lpstr>
      <vt:lpstr>DOM-compliant code  that cancels the default action</vt:lpstr>
      <vt:lpstr>Cross-browser compatible code  that cancels the default action</vt:lpstr>
      <vt:lpstr>How to preload an image with the Image object</vt:lpstr>
      <vt:lpstr>How to preload all images referenced  by the href attributes of &lt;a&gt; tags</vt:lpstr>
      <vt:lpstr>The user interface for the Image Swap application</vt:lpstr>
      <vt:lpstr>The HTML for the Image Swap application</vt:lpstr>
      <vt:lpstr>The swap.js file</vt:lpstr>
      <vt:lpstr>The swap.js file (continued)</vt:lpstr>
      <vt:lpstr>Two methods for working with a timer  that calls a function once</vt:lpstr>
      <vt:lpstr>The FAQs application with an upgrade  that starts after 5 seconds</vt:lpstr>
      <vt:lpstr>How to use a one-time timer to start  or cancel the upgrade</vt:lpstr>
      <vt:lpstr>Two methods for working with a timer  that calls a function repeatedly</vt:lpstr>
      <vt:lpstr>The FAQs application with a counter at the bottom</vt:lpstr>
      <vt:lpstr>How to use the setInterval method  to add a counter to a page</vt:lpstr>
      <vt:lpstr>How to use an anonymous function  with the setInterval method</vt:lpstr>
      <vt:lpstr>The user interface for the Slide Show application</vt:lpstr>
      <vt:lpstr>The HTML for the Slide Show application</vt:lpstr>
      <vt:lpstr>The JavaScript for the Slide Show application</vt:lpstr>
      <vt:lpstr>The JavaScript (continued)</vt:lpstr>
      <vt:lpstr>Exercise 7-1 Develop a rollover application</vt:lpstr>
      <vt:lpstr>Exercise 7-2 Enhance the Slide Show application</vt:lpstr>
      <vt:lpstr>Extra 7-1 Develop the Clock application</vt:lpstr>
      <vt:lpstr>Extra 7-2 Add a stopwatch to the Clock app</vt:lpstr>
      <vt:lpstr>Short 7-1 Prevent form submission until valid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60</cp:revision>
  <dcterms:created xsi:type="dcterms:W3CDTF">2010-11-30T18:46:51Z</dcterms:created>
  <dcterms:modified xsi:type="dcterms:W3CDTF">2017-02-17T00:32:07Z</dcterms:modified>
</cp:coreProperties>
</file>