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3.doc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4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5.docx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6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7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8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9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0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68989"/>
              </p:ext>
            </p:extLst>
          </p:nvPr>
        </p:nvGraphicFramePr>
        <p:xfrm>
          <a:off x="914400" y="1600200"/>
          <a:ext cx="7313400" cy="3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13400" imgH="3183005" progId="Word.Document.12">
                  <p:embed/>
                </p:oleObj>
              </mc:Choice>
              <mc:Fallback>
                <p:oleObj name="Document" r:id="rId4" imgW="7313400" imgH="3183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318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HTML in the main element </a:t>
            </a:r>
            <a:br>
              <a:rPr lang="en-US" dirty="0"/>
            </a:br>
            <a:r>
              <a:rPr lang="en-US" dirty="0"/>
              <a:t>of the index.html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30027"/>
              </p:ext>
            </p:extLst>
          </p:nvPr>
        </p:nvGraphicFramePr>
        <p:xfrm>
          <a:off x="914400" y="12954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9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in the main element of the tutorial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46071"/>
              </p:ext>
            </p:extLst>
          </p:nvPr>
        </p:nvGraphicFramePr>
        <p:xfrm>
          <a:off x="914400" y="990600"/>
          <a:ext cx="7313400" cy="466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13400" imgH="4667472" progId="Word.Document.12">
                  <p:embed/>
                </p:oleObj>
              </mc:Choice>
              <mc:Fallback>
                <p:oleObj name="Document" r:id="rId4" imgW="7313400" imgH="46674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667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3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JavaScript in the </a:t>
            </a:r>
            <a:r>
              <a:rPr lang="en-US" dirty="0" err="1"/>
              <a:t>document.ready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each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94055"/>
              </p:ext>
            </p:extLst>
          </p:nvPr>
        </p:nvGraphicFramePr>
        <p:xfrm>
          <a:off x="914400" y="1219200"/>
          <a:ext cx="724217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3267598" progId="Word.Document.12">
                  <p:embed/>
                </p:oleObj>
              </mc:Choice>
              <mc:Fallback>
                <p:oleObj name="Document" r:id="rId4" imgW="7301323" imgH="32675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24217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2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29847"/>
              </p:ext>
            </p:extLst>
          </p:nvPr>
        </p:nvGraphicFramePr>
        <p:xfrm>
          <a:off x="914400" y="1072438"/>
          <a:ext cx="7313400" cy="418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4188647" progId="Word.Document.12">
                  <p:embed/>
                </p:oleObj>
              </mc:Choice>
              <mc:Fallback>
                <p:oleObj name="Document" r:id="rId4" imgW="7301323" imgH="41886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72438"/>
                        <a:ext cx="7313400" cy="418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9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browser usually gets a cookie </a:t>
            </a:r>
            <a:br>
              <a:rPr lang="en-US" dirty="0"/>
            </a:br>
            <a:r>
              <a:rPr lang="en-US" dirty="0"/>
              <a:t>as part of an HTTP response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137275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browser sends the cookie back to the server with each HTTP request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3696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Attributes of a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36731"/>
              </p:ext>
            </p:extLst>
          </p:nvPr>
        </p:nvGraphicFramePr>
        <p:xfrm>
          <a:off x="914400" y="1066800"/>
          <a:ext cx="7389702" cy="385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89702" imgH="3855081" progId="Word.Document.12">
                  <p:embed/>
                </p:oleObj>
              </mc:Choice>
              <mc:Fallback>
                <p:oleObj name="Document" r:id="rId4" imgW="7389702" imgH="3855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89702" cy="3855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48496"/>
              </p:ext>
            </p:extLst>
          </p:nvPr>
        </p:nvGraphicFramePr>
        <p:xfrm>
          <a:off x="914400" y="10668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13400" imgH="1158863" progId="Word.Document.12">
                  <p:embed/>
                </p:oleObj>
              </mc:Choice>
              <mc:Fallback>
                <p:oleObj name="Document" r:id="rId4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functions for working with cookies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24888"/>
              </p:ext>
            </p:extLst>
          </p:nvPr>
        </p:nvGraphicFramePr>
        <p:xfrm>
          <a:off x="914400" y="1143000"/>
          <a:ext cx="7313400" cy="61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13400" imgH="612352" progId="Word.Document.12">
                  <p:embed/>
                </p:oleObj>
              </mc:Choice>
              <mc:Fallback>
                <p:oleObj name="Document" r:id="rId4" imgW="7313400" imgH="612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1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session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73470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33408"/>
              </p:ext>
            </p:extLst>
          </p:nvPr>
        </p:nvGraphicFramePr>
        <p:xfrm>
          <a:off x="914400" y="1066800"/>
          <a:ext cx="7313400" cy="4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313400" imgH="4860675" progId="Word.Document.12">
                  <p:embed/>
                </p:oleObj>
              </mc:Choice>
              <mc:Fallback>
                <p:oleObj name="Document" r:id="rId4" imgW="7313400" imgH="48606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86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persistent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15836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13400" imgH="3220782" progId="Word.Document.12">
                  <p:embed/>
                </p:oleObj>
              </mc:Choice>
              <mc:Fallback>
                <p:oleObj name="Document" r:id="rId4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3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add multiple cookies </a:t>
            </a:r>
            <a:br>
              <a:rPr lang="en-US" dirty="0"/>
            </a:br>
            <a:r>
              <a:rPr lang="en-US" dirty="0"/>
              <a:t>to the </a:t>
            </a:r>
            <a:r>
              <a:rPr lang="en-US" dirty="0" err="1"/>
              <a:t>document.cookie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81779"/>
              </p:ext>
            </p:extLst>
          </p:nvPr>
        </p:nvGraphicFramePr>
        <p:xfrm>
          <a:off x="914400" y="1295400"/>
          <a:ext cx="7313400" cy="163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13400" imgH="1632698" progId="Word.Document.12">
                  <p:embed/>
                </p:oleObj>
              </mc:Choice>
              <mc:Fallback>
                <p:oleObj name="Document" r:id="rId4" imgW="7313400" imgH="1632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32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9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setCookie</a:t>
            </a:r>
            <a:r>
              <a:rPr lang="en-US" dirty="0"/>
              <a:t>() function that creates a session </a:t>
            </a:r>
            <a:br>
              <a:rPr lang="en-US" dirty="0"/>
            </a:br>
            <a:r>
              <a:rPr lang="en-US" dirty="0"/>
              <a:t>or persistent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5218"/>
              </p:ext>
            </p:extLst>
          </p:nvPr>
        </p:nvGraphicFramePr>
        <p:xfrm>
          <a:off x="914400" y="1295400"/>
          <a:ext cx="7313400" cy="376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13400" imgH="3764775" progId="Word.Document.12">
                  <p:embed/>
                </p:oleObj>
              </mc:Choice>
              <mc:Fallback>
                <p:oleObj name="Document" r:id="rId4" imgW="7313400" imgH="3764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76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3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cookies in the </a:t>
            </a:r>
            <a:r>
              <a:rPr lang="en-US" dirty="0" err="1"/>
              <a:t>document.cookie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6122"/>
              </p:ext>
            </p:extLst>
          </p:nvPr>
        </p:nvGraphicFramePr>
        <p:xfrm>
          <a:off x="914400" y="1066800"/>
          <a:ext cx="7313400" cy="418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13400" imgH="4187880" progId="Word.Document.12">
                  <p:embed/>
                </p:oleObj>
              </mc:Choice>
              <mc:Fallback>
                <p:oleObj name="Document" r:id="rId4" imgW="7313400" imgH="4187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8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7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getCookieByName</a:t>
            </a:r>
            <a:r>
              <a:rPr lang="en-US" dirty="0"/>
              <a:t>() function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34389"/>
              </p:ext>
            </p:extLst>
          </p:nvPr>
        </p:nvGraphicFramePr>
        <p:xfrm>
          <a:off x="914400" y="1143000"/>
          <a:ext cx="7313400" cy="464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13400" imgH="4648043" progId="Word.Document.12">
                  <p:embed/>
                </p:oleObj>
              </mc:Choice>
              <mc:Fallback>
                <p:oleObj name="Document" r:id="rId4" imgW="7313400" imgH="4648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4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9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cookie to delete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52958"/>
              </p:ext>
            </p:extLst>
          </p:nvPr>
        </p:nvGraphicFramePr>
        <p:xfrm>
          <a:off x="914400" y="10668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13400" imgH="1766897" progId="Word.Document.12">
                  <p:embed/>
                </p:oleObj>
              </mc:Choice>
              <mc:Fallback>
                <p:oleObj name="Document" r:id="rId4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9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deleteCookie</a:t>
            </a:r>
            <a:r>
              <a:rPr lang="en-US" dirty="0"/>
              <a:t>()function that deletes a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90880"/>
              </p:ext>
            </p:extLst>
          </p:nvPr>
        </p:nvGraphicFramePr>
        <p:xfrm>
          <a:off x="914400" y="1066800"/>
          <a:ext cx="7313400" cy="18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13400" imgH="1887424" progId="Word.Document.12">
                  <p:embed/>
                </p:oleObj>
              </mc:Choice>
              <mc:Fallback>
                <p:oleObj name="Document" r:id="rId4" imgW="7313400" imgH="1887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88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1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Task List application in the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5-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15" y="1295400"/>
            <a:ext cx="6331585" cy="167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5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Task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53143"/>
              </p:ext>
            </p:extLst>
          </p:nvPr>
        </p:nvGraphicFramePr>
        <p:xfrm>
          <a:off x="914400" y="11430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13400" imgH="3656840" progId="Word.Document.12">
                  <p:embed/>
                </p:oleObj>
              </mc:Choice>
              <mc:Fallback>
                <p:oleObj name="Document" r:id="rId4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711596"/>
              </p:ext>
            </p:extLst>
          </p:nvPr>
        </p:nvGraphicFramePr>
        <p:xfrm>
          <a:off x="914400" y="1143000"/>
          <a:ext cx="7313400" cy="354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13400" imgH="3549984" progId="Word.Document.12">
                  <p:embed/>
                </p:oleObj>
              </mc:Choice>
              <mc:Fallback>
                <p:oleObj name="Document" r:id="rId4" imgW="7313400" imgH="3549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549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0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99854"/>
              </p:ext>
            </p:extLst>
          </p:nvPr>
        </p:nvGraphicFramePr>
        <p:xfrm>
          <a:off x="914400" y="1143000"/>
          <a:ext cx="7313400" cy="313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13400" imgH="3130117" progId="Word.Document.12">
                  <p:embed/>
                </p:oleObj>
              </mc:Choice>
              <mc:Fallback>
                <p:oleObj name="Document" r:id="rId3" imgW="7313400" imgH="313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131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1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Task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97958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13400" imgH="4461316" progId="Word.Document.12">
                  <p:embed/>
                </p:oleObj>
              </mc:Choice>
              <mc:Fallback>
                <p:oleObj name="Document" r:id="rId4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8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03347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13400" imgH="4862834" progId="Word.Document.12">
                  <p:embed/>
                </p:oleObj>
              </mc:Choice>
              <mc:Fallback>
                <p:oleObj name="Document" r:id="rId4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6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63851"/>
              </p:ext>
            </p:extLst>
          </p:nvPr>
        </p:nvGraphicFramePr>
        <p:xfrm>
          <a:off x="914400" y="1143000"/>
          <a:ext cx="73136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13400" imgH="2046808" progId="Word.Document.12">
                  <p:embed/>
                </p:oleObj>
              </mc:Choice>
              <mc:Fallback>
                <p:oleObj name="Document" r:id="rId4" imgW="7313400" imgH="2046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9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working with local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25751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6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working with session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29002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shortcut syntax for getting or saving an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19418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13400" imgH="1150228" progId="Word.Document.12">
                  <p:embed/>
                </p:oleObj>
              </mc:Choice>
              <mc:Fallback>
                <p:oleObj name="Document" r:id="rId4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7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that uses local and session storage </a:t>
            </a:r>
            <a:br>
              <a:rPr lang="en-US" dirty="0"/>
            </a:br>
            <a:r>
              <a:rPr lang="en-US" dirty="0"/>
              <a:t>for hit counters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52321"/>
              </p:ext>
            </p:extLst>
          </p:nvPr>
        </p:nvGraphicFramePr>
        <p:xfrm>
          <a:off x="914400" y="12954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13400" imgH="3680945" progId="Word.Document.12">
                  <p:embed/>
                </p:oleObj>
              </mc:Choice>
              <mc:Fallback>
                <p:oleObj name="Document" r:id="rId4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message box that shows the current value </a:t>
            </a:r>
            <a:br>
              <a:rPr lang="en-US" dirty="0"/>
            </a:br>
            <a:r>
              <a:rPr lang="en-US" dirty="0"/>
              <a:t>of both hits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60" y="1447800"/>
            <a:ext cx="4257040" cy="15716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2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718013"/>
              </p:ext>
            </p:extLst>
          </p:nvPr>
        </p:nvGraphicFramePr>
        <p:xfrm>
          <a:off x="914400" y="112173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13400" imgH="1545270" progId="Word.Document.12">
                  <p:embed/>
                </p:oleObj>
              </mc:Choice>
              <mc:Fallback>
                <p:oleObj name="Document" r:id="rId4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173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1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Task List application with web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5-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" y="1295400"/>
            <a:ext cx="6007735" cy="159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with search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15822"/>
              </p:ext>
            </p:extLst>
          </p:nvPr>
        </p:nvGraphicFramePr>
        <p:xfrm>
          <a:off x="914400" y="1071563"/>
          <a:ext cx="7291388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4003573" progId="Word.Document.12">
                  <p:embed/>
                </p:oleObj>
              </mc:Choice>
              <mc:Fallback>
                <p:oleObj name="Document" r:id="rId4" imgW="7301323" imgH="4003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1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Task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29701"/>
              </p:ext>
            </p:extLst>
          </p:nvPr>
        </p:nvGraphicFramePr>
        <p:xfrm>
          <a:off x="914400" y="11430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13400" imgH="4371010" progId="Word.Document.12">
                  <p:embed/>
                </p:oleObj>
              </mc:Choice>
              <mc:Fallback>
                <p:oleObj name="Document" r:id="rId4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7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633513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13400" imgH="2530717" progId="Word.Document.12">
                  <p:embed/>
                </p:oleObj>
              </mc:Choice>
              <mc:Fallback>
                <p:oleObj name="Document" r:id="rId4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8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cookies for an application </a:t>
            </a:r>
            <a:br>
              <a:rPr lang="en-US" dirty="0"/>
            </a:br>
            <a:r>
              <a:rPr lang="en-US" dirty="0"/>
              <a:t>in the Application panel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12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0"/>
            <a:ext cx="6515100" cy="1714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0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local storage items for an application </a:t>
            </a:r>
            <a:br>
              <a:rPr lang="en-US" dirty="0"/>
            </a:br>
            <a:r>
              <a:rPr lang="en-US" dirty="0"/>
              <a:t>in the Application panel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12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03365" cy="1666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3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Application panel in Chrome </a:t>
            </a:r>
            <a:br>
              <a:rPr lang="en-US" dirty="0"/>
            </a:br>
            <a:r>
              <a:rPr lang="en-US" dirty="0"/>
              <a:t>to work with stored items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61701"/>
              </p:ext>
            </p:extLst>
          </p:nvPr>
        </p:nvGraphicFramePr>
        <p:xfrm>
          <a:off x="914400" y="1295400"/>
          <a:ext cx="7313400" cy="329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13400" imgH="3296337" progId="Word.Document.12">
                  <p:embed/>
                </p:oleObj>
              </mc:Choice>
              <mc:Fallback>
                <p:oleObj name="Document" r:id="rId4" imgW="7313400" imgH="32963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29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6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delete a cookie or web storage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98782"/>
              </p:ext>
            </p:extLst>
          </p:nvPr>
        </p:nvGraphicFramePr>
        <p:xfrm>
          <a:off x="914400" y="1143000"/>
          <a:ext cx="7313400" cy="13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7313400" imgH="1356384" progId="Word.Document.12">
                  <p:embed/>
                </p:oleObj>
              </mc:Choice>
              <mc:Fallback>
                <p:oleObj name="Document" r:id="rId4" imgW="7313400" imgH="1356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0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edit a web storage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65243"/>
              </p:ext>
            </p:extLst>
          </p:nvPr>
        </p:nvGraphicFramePr>
        <p:xfrm>
          <a:off x="914400" y="1143000"/>
          <a:ext cx="7313400" cy="164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7313400" imgH="1648168" progId="Word.Document.12">
                  <p:embed/>
                </p:oleObj>
              </mc:Choice>
              <mc:Fallback>
                <p:oleObj name="Document" r:id="rId4" imgW="7313400" imgH="1648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4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15-1	Navigate between pages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and </a:t>
            </a:r>
            <a:r>
              <a:rPr lang="en-US" dirty="0"/>
              <a:t>save data in a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63636"/>
              </p:ext>
            </p:extLst>
          </p:nvPr>
        </p:nvGraphicFramePr>
        <p:xfrm>
          <a:off x="914400" y="1219200"/>
          <a:ext cx="7313400" cy="406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7313400" imgH="4067713" progId="Word.Document.12">
                  <p:embed/>
                </p:oleObj>
              </mc:Choice>
              <mc:Fallback>
                <p:oleObj name="Document" r:id="rId4" imgW="7313400" imgH="40677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06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3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Extra 15-2	Navigate between pages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and </a:t>
            </a:r>
            <a:r>
              <a:rPr lang="en-US" dirty="0"/>
              <a:t>save data in session storage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95159"/>
              </p:ext>
            </p:extLst>
          </p:nvPr>
        </p:nvGraphicFramePr>
        <p:xfrm>
          <a:off x="914400" y="1295400"/>
          <a:ext cx="7313400" cy="315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7313400" imgH="3153862" progId="Word.Document.12">
                  <p:embed/>
                </p:oleObj>
              </mc:Choice>
              <mc:Fallback>
                <p:oleObj name="Document" r:id="rId4" imgW="7313400" imgH="3153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15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15-1	View the query string of a URL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87611"/>
              </p:ext>
            </p:extLst>
          </p:nvPr>
        </p:nvGraphicFramePr>
        <p:xfrm>
          <a:off x="914400" y="1143000"/>
          <a:ext cx="7389702" cy="484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389702" imgH="4848803" progId="Word.Document.12">
                  <p:embed/>
                </p:oleObj>
              </mc:Choice>
              <mc:Fallback>
                <p:oleObj name="Document" r:id="rId4" imgW="7389702" imgH="48488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89702" cy="484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9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of the location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6715"/>
              </p:ext>
            </p:extLst>
          </p:nvPr>
        </p:nvGraphicFramePr>
        <p:xfrm>
          <a:off x="914400" y="1066800"/>
          <a:ext cx="7313400" cy="406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13400" imgH="4060157" progId="Word.Document.12">
                  <p:embed/>
                </p:oleObj>
              </mc:Choice>
              <mc:Fallback>
                <p:oleObj name="Document" r:id="rId4" imgW="7313400" imgH="4060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06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3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load a new page </a:t>
            </a:r>
            <a:br>
              <a:rPr lang="en-US" dirty="0"/>
            </a:br>
            <a:r>
              <a:rPr lang="en-US" dirty="0"/>
              <a:t>and overwrite the current history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11392"/>
              </p:ext>
            </p:extLst>
          </p:nvPr>
        </p:nvGraphicFramePr>
        <p:xfrm>
          <a:off x="914400" y="1371600"/>
          <a:ext cx="7313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13400" imgH="498300" progId="Word.Document.12">
                  <p:embed/>
                </p:oleObj>
              </mc:Choice>
              <mc:Fallback>
                <p:oleObj name="Document" r:id="rId4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6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9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property of the history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50240"/>
              </p:ext>
            </p:extLst>
          </p:nvPr>
        </p:nvGraphicFramePr>
        <p:xfrm>
          <a:off x="914400" y="1066800"/>
          <a:ext cx="7313400" cy="388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13400" imgH="3883503" progId="Word.Document.12">
                  <p:embed/>
                </p:oleObj>
              </mc:Choice>
              <mc:Fallback>
                <p:oleObj name="Document" r:id="rId4" imgW="7313400" imgH="3883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83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back()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05560"/>
              </p:ext>
            </p:extLst>
          </p:nvPr>
        </p:nvGraphicFramePr>
        <p:xfrm>
          <a:off x="914400" y="1066800"/>
          <a:ext cx="7313400" cy="375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13400" imgH="3754701" progId="Word.Document.12">
                  <p:embed/>
                </p:oleObj>
              </mc:Choice>
              <mc:Fallback>
                <p:oleObj name="Document" r:id="rId4" imgW="7313400" imgH="37547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754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0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four pages of the Tutorial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5-03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" y="1163320"/>
            <a:ext cx="5541010" cy="14535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15-03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0" y="2513330"/>
            <a:ext cx="5476875" cy="1179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15-03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90" y="3592830"/>
            <a:ext cx="5522595" cy="1179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15-03d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688205"/>
            <a:ext cx="5476875" cy="1179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7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1361</Words>
  <Application>Microsoft Office PowerPoint</Application>
  <PresentationFormat>On-screen Show (4:3)</PresentationFormat>
  <Paragraphs>245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15</vt:lpstr>
      <vt:lpstr>Objectives</vt:lpstr>
      <vt:lpstr>Objectives</vt:lpstr>
      <vt:lpstr>A URL with search parameters</vt:lpstr>
      <vt:lpstr>Methods of the location object</vt:lpstr>
      <vt:lpstr>How to load a new page  and overwrite the current history page</vt:lpstr>
      <vt:lpstr>One property of the history object</vt:lpstr>
      <vt:lpstr>How to use the back() method</vt:lpstr>
      <vt:lpstr>The four pages of the Tutorial application</vt:lpstr>
      <vt:lpstr>The HTML in the main element  of the index.html file</vt:lpstr>
      <vt:lpstr>The HTML in the main element of the tutorial files</vt:lpstr>
      <vt:lpstr>The JavaScript in the document.ready event  of each file</vt:lpstr>
      <vt:lpstr>The JavaScript (continued)</vt:lpstr>
      <vt:lpstr>A browser usually gets a cookie  as part of an HTTP response</vt:lpstr>
      <vt:lpstr>A browser sends the cookie back to the server with each HTTP request</vt:lpstr>
      <vt:lpstr>Attributes of a cookie</vt:lpstr>
      <vt:lpstr>Terms</vt:lpstr>
      <vt:lpstr>Two functions for working with cookies</vt:lpstr>
      <vt:lpstr>How to create a session cookie</vt:lpstr>
      <vt:lpstr>How to create a persistent cookie</vt:lpstr>
      <vt:lpstr>How to add multiple cookies  to the document.cookie object</vt:lpstr>
      <vt:lpstr>A setCookie() function that creates a session  or persistent cookie</vt:lpstr>
      <vt:lpstr>Three cookies in the document.cookie object</vt:lpstr>
      <vt:lpstr>A getCookieByName() function (continued)</vt:lpstr>
      <vt:lpstr>The cookie to delete</vt:lpstr>
      <vt:lpstr>A deleteCookie()function that deletes a cookie</vt:lpstr>
      <vt:lpstr>The Task List application in the browser</vt:lpstr>
      <vt:lpstr>The HTML for the Task List application</vt:lpstr>
      <vt:lpstr>The HTML (continued)</vt:lpstr>
      <vt:lpstr>The JavaScript for the Task List application</vt:lpstr>
      <vt:lpstr>The JavaScript (continued)</vt:lpstr>
      <vt:lpstr>The JavaScript (continued)</vt:lpstr>
      <vt:lpstr>The syntax for working with local storage</vt:lpstr>
      <vt:lpstr>The syntax for working with session storage</vt:lpstr>
      <vt:lpstr>The shortcut syntax for getting or saving an item</vt:lpstr>
      <vt:lpstr>JavaScript that uses local and session storage  for hit counters</vt:lpstr>
      <vt:lpstr>A message box that shows the current value  of both hits fields</vt:lpstr>
      <vt:lpstr>Terms</vt:lpstr>
      <vt:lpstr>The Task List application with web storage</vt:lpstr>
      <vt:lpstr>The JavaScript for the Task List application</vt:lpstr>
      <vt:lpstr>The JavaScript (continued)</vt:lpstr>
      <vt:lpstr>The cookies for an application  in the Application panel</vt:lpstr>
      <vt:lpstr>The local storage items for an application  in the Application panel</vt:lpstr>
      <vt:lpstr>How to use the Application panel in Chrome  to work with stored items</vt:lpstr>
      <vt:lpstr>How to delete a cookie or web storage item</vt:lpstr>
      <vt:lpstr>How to edit a web storage item</vt:lpstr>
      <vt:lpstr>Extra 15-1 Navigate between pages    and save data in a cookie</vt:lpstr>
      <vt:lpstr>Extra 15-2 Navigate between pages    and save data in session storage</vt:lpstr>
      <vt:lpstr>Short 15-1 View the query string of a URL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16</cp:revision>
  <cp:lastPrinted>2016-01-14T23:03:16Z</cp:lastPrinted>
  <dcterms:created xsi:type="dcterms:W3CDTF">2016-10-24T17:55:21Z</dcterms:created>
  <dcterms:modified xsi:type="dcterms:W3CDTF">2017-02-17T00:49:25Z</dcterms:modified>
</cp:coreProperties>
</file>