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82" r:id="rId11"/>
    <p:sldId id="283" r:id="rId12"/>
    <p:sldId id="267" r:id="rId13"/>
    <p:sldId id="268" r:id="rId14"/>
    <p:sldId id="284" r:id="rId15"/>
    <p:sldId id="285" r:id="rId16"/>
    <p:sldId id="286" r:id="rId17"/>
    <p:sldId id="287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9" r:id="rId28"/>
    <p:sldId id="304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86622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724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066800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2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914400" y="1556519"/>
            <a:ext cx="7315200" cy="6532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31334" y="2316213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931334" y="2844032"/>
            <a:ext cx="7315200" cy="6876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922867" y="3638105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922867" y="4165411"/>
            <a:ext cx="7315200" cy="635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914401" y="4896294"/>
            <a:ext cx="7315200" cy="437705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914400" y="5334000"/>
            <a:ext cx="73152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2636490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51569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769395"/>
            <a:ext cx="7391400" cy="6487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9174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3556183"/>
            <a:ext cx="7416800" cy="421032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12800" y="4041449"/>
            <a:ext cx="7416800" cy="5778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76126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12800" y="5334000"/>
            <a:ext cx="7416800" cy="6461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035904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81" r:id="rId5"/>
    <p:sldLayoutId id="2147483677" r:id="rId6"/>
    <p:sldLayoutId id="2147483678" r:id="rId7"/>
    <p:sldLayoutId id="214748367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Responsive Web Design</a:t>
            </a:r>
          </a:p>
          <a:p>
            <a:r>
              <a:rPr lang="en-US"/>
              <a:t>with FlexBox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align-items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 items is set to center</a:t>
            </a:r>
          </a:p>
          <a:p>
            <a:endParaRPr lang="en-US" dirty="0"/>
          </a:p>
        </p:txBody>
      </p:sp>
      <p:pic>
        <p:nvPicPr>
          <p:cNvPr id="14" name="Content Placeholder 13" descr="See page 331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5811" y="1524000"/>
            <a:ext cx="6187976" cy="64623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Align-items is set to stretch</a:t>
            </a:r>
          </a:p>
          <a:p>
            <a:endParaRPr lang="en-US" dirty="0"/>
          </a:p>
        </p:txBody>
      </p:sp>
      <p:pic>
        <p:nvPicPr>
          <p:cNvPr id="15" name="Content Placeholder 14" descr="See page 331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59714" y="2773413"/>
            <a:ext cx="6194073" cy="6584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menu at a narrow width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wrapping</a:t>
            </a:r>
          </a:p>
          <a:p>
            <a:endParaRPr lang="en-US" dirty="0"/>
          </a:p>
        </p:txBody>
      </p:sp>
      <p:pic>
        <p:nvPicPr>
          <p:cNvPr id="14" name="Content Placeholder 13" descr="See page 333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23862" y="1554192"/>
            <a:ext cx="3706689" cy="182286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14400" y="3588845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no wrapping and default alignment</a:t>
            </a:r>
          </a:p>
          <a:p>
            <a:endParaRPr lang="en-US" dirty="0"/>
          </a:p>
        </p:txBody>
      </p:sp>
      <p:pic>
        <p:nvPicPr>
          <p:cNvPr id="15" name="Content Placeholder 14" descr="See page 333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23862" y="4046045"/>
            <a:ext cx="3670110" cy="17984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0F9F-EB89-4B82-B6FE-29BFB051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menu with wrapping and center alignment</a:t>
            </a:r>
            <a:endParaRPr lang="en-US" dirty="0"/>
          </a:p>
        </p:txBody>
      </p:sp>
      <p:pic>
        <p:nvPicPr>
          <p:cNvPr id="7" name="Content Placeholder 6" descr="See page 332 in book" title="See slide title">
            <a:extLst>
              <a:ext uri="{FF2B5EF4-FFF2-40B4-BE49-F238E27FC236}">
                <a16:creationId xmlns:a16="http://schemas.microsoft.com/office/drawing/2014/main" id="{1D87EC03-7D7B-47B5-A94F-0F5C3FCC5AC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2" y="1219200"/>
            <a:ext cx="3866667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C4C8-672C-48B1-8A6A-ABDE1DF0F8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A2E0-F087-4013-886D-7903276054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FB96-7C8E-4D39-BCCC-88DE5CB32E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6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45AF-A70E-412F-B6BF-EC303F2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38059-E93F-4D8E-A595-B06F592E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&gt;Navigation&lt;/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&lt;section&gt;Content&lt;/section&gt;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&lt;aside&gt;Sidebar&lt;/aside&gt;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785D-89A2-4163-AFAB-08E705A27E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01B1-6CC1-4401-A481-398CE6CCE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6A9D-BBB7-4FC3-A767-78D2361BF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4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flex-basis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507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display: flex;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flex-basis: 25%;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flex-basis: 50%;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207095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pPr marL="347663"/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2692269"/>
            <a:ext cx="3501541" cy="29446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29027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37199" y="3762956"/>
            <a:ext cx="6849449" cy="2880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7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flex-grow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18365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3;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23627" y="2777057"/>
            <a:ext cx="7391400" cy="48006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079" y="3278215"/>
            <a:ext cx="3431126" cy="2560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8551" y="384671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77079" y="4343401"/>
            <a:ext cx="6958272" cy="26245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8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flex-shrink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aside { flex-basis: 250px;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flex-shrink: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 flex-shrink: 1;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92771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584988"/>
            <a:ext cx="6820186" cy="2749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179335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199" y="3645076"/>
            <a:ext cx="4600440" cy="2749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2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71492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flex: 1 1 100px;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flex: 2 2 300px;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1846126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3" name="Content Placeholder 12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431" y="2351805"/>
            <a:ext cx="4711397" cy="28165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2912234"/>
            <a:ext cx="7416800" cy="421032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4" name="Content Placeholder 13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60431" y="3414233"/>
            <a:ext cx="6779035" cy="268857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12800" y="3993543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250 pixels wide</a:t>
            </a:r>
          </a:p>
          <a:p>
            <a:endParaRPr lang="en-US" dirty="0"/>
          </a:p>
        </p:txBody>
      </p:sp>
      <p:pic>
        <p:nvPicPr>
          <p:cNvPr id="15" name="Content Placeholder 14" descr="See page 337 in book" title="See slide title"/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1260431" y="4505884"/>
            <a:ext cx="2330093" cy="27525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B73D-251E-4DE1-95D8-27CE6FA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AD28-B571-47A3-8343-7CCB7E940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&lt;header&gt;&lt;h3&gt;Header&lt;/h3&gt;&lt;/header&gt;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&lt;aside&gt;&lt;h3&gt;Sidebar&lt;/h3&gt;&lt;/aside&gt;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&lt;section&gt;&lt;h3&gt;Section&lt;/h3&gt;&lt;/section&gt;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&lt;footer&gt;&lt;h3&gt;Footer&lt;/h3&gt;&lt;/footer&gt;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media query that changes the flex direction and reorders flex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screen and (max-width: 760px)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E529-D422-4D53-BF79-73C34AC099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D3C7-64D3-449B-AB5D-256DECE6B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3B9A-0CAF-4B37-91CE-46053B1908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5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E58-C424-4119-AFD4-584E9DD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page at a narrow width </a:t>
            </a:r>
            <a:br>
              <a:rPr lang="en-US" dirty="0"/>
            </a:br>
            <a:r>
              <a:rPr lang="en-US" dirty="0"/>
              <a:t>with the section and aside reordered</a:t>
            </a:r>
          </a:p>
        </p:txBody>
      </p:sp>
      <p:pic>
        <p:nvPicPr>
          <p:cNvPr id="7" name="Content Placeholder 6" descr="See page 338 in book" title="See slide title">
            <a:extLst>
              <a:ext uri="{FF2B5EF4-FFF2-40B4-BE49-F238E27FC236}">
                <a16:creationId xmlns:a16="http://schemas.microsoft.com/office/drawing/2014/main" id="{33828F7B-CDEC-4197-A74C-615CB515E3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1951"/>
            <a:ext cx="5657143" cy="4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7EE3-46E9-4B4E-9083-0E9B524892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B04D-4E79-4DEA-8A58-3065EC63C5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FE9D-6D43-4665-9B7E-02EF7A96CB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840-C351-42BA-A6DB-28F4A37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C287-A178-41A9-8E58-2D4CEAEFE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Flexible Box Layout to lay out simple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Flexible Box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Flexible Box Layout: flexbox, flex item, main axis, cross axis, and flex direction.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flex direction affects the way these alignment properties work: justify-content and align-items.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EAF0-1278-464D-AC85-C52C419A33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D59-5B2A-4DED-8FD5-30E84B6CF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89D-2EA0-411F-B302-57CD2D090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5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DFD7-5DDE-4EFB-82A2-80F07A1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D76D-8688-486B-B279-904A7BA965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6513-35FE-4EA3-A675-297D5E7AD1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4399-7BDD-411E-A9B0-8D7E74E632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CFF9-FF92-4170-B807-B50A5A32D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F398-EAD4-44BC-806A-F23B404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layouts</a:t>
            </a:r>
          </a:p>
        </p:txBody>
      </p:sp>
      <p:pic>
        <p:nvPicPr>
          <p:cNvPr id="8" name="Content Placeholder 7" descr="See page 340 in book" title="See slide title">
            <a:extLst>
              <a:ext uri="{FF2B5EF4-FFF2-40B4-BE49-F238E27FC236}">
                <a16:creationId xmlns:a16="http://schemas.microsoft.com/office/drawing/2014/main" id="{93217828-A675-48DC-ACD6-20A204085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066800"/>
            <a:ext cx="5895975" cy="4314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0DB7-7D23-440C-81A8-3E7A56EF68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0F5B-4324-4679-90BB-D0659494B3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CEA2-99EB-4E86-A346-BF674D152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8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CC8-75FA-4F80-8B04-CDCF653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structure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4E1C-C71B-42A4-BE30-A852598E9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&lt;article&gt;...&lt;/article&gt;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DC08-DF87-4245-B03B-286F73AC41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80F1-01AC-4326-9CDA-F3678DBF6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9F79-59EE-4A50-B278-BA4AA43EC9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6-43D5-418E-9649-A7434DA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 for desktop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865E-E89D-4DF5-A502-287B780D2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space-around;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60%;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2.52525% 0 2.0202%;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200px;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BE93-5799-4AAE-9139-B466D46C1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3B3C-599D-4853-9EBD-13854EFCF7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0B1C-FB2D-4099-96CE-424B94FBB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8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5CEC-EA1C-4F6C-845A-7611DF0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mobile landscape to tablet portrait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A921-BBC1-49A2-864F-D85E658AC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25%;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90FD-A83D-4A15-9A5E-560F2B90B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0DA-FA14-49FE-8BCF-09327C679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5B4A-54D6-471B-88F5-804EDF527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1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B61-A306-4A30-A3F1-950D249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portrait to mobile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DE24-A4A2-408D-A6EF-832DE58B0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A7A8-0CB9-444A-9807-4D5C91CC01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5D39-3E67-4C25-94DE-8349A4C1F1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E9FE-C5CC-43C8-8D64-524334AD1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0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EE8-0F04-432E-84D5-D48B7CB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9-1	Use flexbox to add a third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 the Town Hall home page </a:t>
            </a: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6D872ABD-6EBA-49D1-9A33-D1D6CB87F1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6" y="1219200"/>
            <a:ext cx="4265424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256C-052C-4FBE-B7BD-83CCD4659D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161-5AAD-4362-9F34-76524BA854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37EA-4DE0-40A5-A98A-AF0C86024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43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BEDBF-A9C7-4E30-A26B-E3AA392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864C23-7468-4395-8AEA-A9C70FCED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display: flex</a:t>
            </a:r>
          </a:p>
          <a:p>
            <a:r>
              <a:rPr lang="en-US" dirty="0"/>
              <a:t>flex-direction: </a:t>
            </a:r>
            <a:r>
              <a:rPr lang="en-US" b="1" dirty="0"/>
              <a:t>row</a:t>
            </a:r>
            <a:r>
              <a:rPr lang="en-US" dirty="0"/>
              <a:t> or column</a:t>
            </a:r>
          </a:p>
          <a:p>
            <a:r>
              <a:rPr lang="en-US" dirty="0"/>
              <a:t>flex-wrap: </a:t>
            </a:r>
            <a:r>
              <a:rPr lang="en-US" b="1" dirty="0" err="1"/>
              <a:t>nowrap</a:t>
            </a:r>
            <a:r>
              <a:rPr lang="en-US" dirty="0"/>
              <a:t> or wrap</a:t>
            </a:r>
          </a:p>
          <a:p>
            <a:r>
              <a:rPr lang="en-US" dirty="0"/>
              <a:t>justify-content: </a:t>
            </a:r>
            <a:r>
              <a:rPr lang="en-US" b="1" dirty="0"/>
              <a:t>flex-start,</a:t>
            </a:r>
            <a:r>
              <a:rPr lang="en-US" dirty="0"/>
              <a:t> center, flex-end, stretch, space-between, space-around, space-evenly</a:t>
            </a:r>
          </a:p>
          <a:p>
            <a:r>
              <a:rPr lang="en-US" dirty="0"/>
              <a:t>align-items: </a:t>
            </a:r>
            <a:r>
              <a:rPr lang="en-US" b="1" dirty="0"/>
              <a:t>stretch,</a:t>
            </a:r>
            <a:r>
              <a:rPr lang="en-US" dirty="0"/>
              <a:t> center, flex-start, flex-end, baseline</a:t>
            </a:r>
          </a:p>
          <a:p>
            <a:r>
              <a:rPr lang="en-US" dirty="0"/>
              <a:t>align-content: </a:t>
            </a:r>
            <a:r>
              <a:rPr lang="en-US" b="1" dirty="0"/>
              <a:t>stretch,</a:t>
            </a:r>
            <a:r>
              <a:rPr lang="en-US" dirty="0"/>
              <a:t> center, flex-start, flex-end, space-between, space-around</a:t>
            </a:r>
          </a:p>
          <a:p>
            <a:r>
              <a:rPr lang="en-US" dirty="0"/>
              <a:t>flex-basis: measurement</a:t>
            </a:r>
          </a:p>
          <a:p>
            <a:r>
              <a:rPr lang="en-US" dirty="0"/>
              <a:t>flex-grow: number (default 0)</a:t>
            </a:r>
          </a:p>
          <a:p>
            <a:r>
              <a:rPr lang="en-US" dirty="0"/>
              <a:t>flex-shrink: number (default 1)</a:t>
            </a:r>
          </a:p>
          <a:p>
            <a:r>
              <a:rPr lang="en-US" dirty="0"/>
              <a:t>order: number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https://www.w3schools.com/css/css3_flexbox.asp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87BA-6658-4867-90A0-2DEF6E51B1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637D-6AF6-4082-A0EA-5E8040D264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6703-D333-4C4D-96F2-8A23D537FF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9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531C-5E98-4723-9097-D7681CF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flexible box layout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6A2EF04A-FE7A-4924-B1F4-88D439521A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8250"/>
            <a:ext cx="6665926" cy="26479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67BA-2501-45EB-A61C-9A7454F986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FD67-33A9-4854-80E0-12568960F4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663-10DF-4C4E-B988-8DF1160C44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284-930D-4829-B3AD-CD4E258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navigation menu created using flexbox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B3B98F77-F04F-4AC3-9373-28C37D54BB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6416386" cy="99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CDE-3342-454A-A88C-80F4DEE18F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A04C-B824-4288-B383-5E27F02328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1BDE-ADC5-49AD-B9C7-5953B6117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EEE7-1B17-4B11-B18D-D862140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CAEC-0CA5-4706-AA17-06972149D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="member.html"&gt;Become a Member&lt;/a&gt;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Us&lt;/a&gt;&lt;/li&gt;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displays the menu vertically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5189-71DC-4272-96A1-A9A2C90ED7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5140-A4CD-4CF4-8A1E-D9432E15A7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8CAC-AFFD-4F13-8F58-4052574FCD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06F-3E7C-47E0-B450-52903C3D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navigation menu</a:t>
            </a:r>
            <a:endParaRPr lang="en-US" dirty="0"/>
          </a:p>
        </p:txBody>
      </p:sp>
      <p:pic>
        <p:nvPicPr>
          <p:cNvPr id="7" name="Content Placeholder 6" descr="See page 326 in book" title="See slide title">
            <a:extLst>
              <a:ext uri="{FF2B5EF4-FFF2-40B4-BE49-F238E27FC236}">
                <a16:creationId xmlns:a16="http://schemas.microsoft.com/office/drawing/2014/main" id="{DC5ED429-70A6-4D1C-BB40-1F6EF361865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8" y="1219200"/>
            <a:ext cx="1523810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915E-0423-4721-82CE-937A9634C6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EB4-86D7-45A7-B510-D1B9E75A5C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9176-BC69-4E6E-832E-915961C67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8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9AA3-95CA-4D8D-AF48-74A072A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with equal spacing between flex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905D-58E7-48EF-870A-52AA43D8C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space-between;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#999;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5A3-5051-47A8-BB7D-F621AE5513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F0EC-31CA-45C9-A33A-7B2D6CF098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B5B1-306F-479C-8B4D-EBAA599527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justify-content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space-between</a:t>
            </a:r>
          </a:p>
          <a:p>
            <a:endParaRPr lang="en-US" dirty="0"/>
          </a:p>
        </p:txBody>
      </p:sp>
      <p:pic>
        <p:nvPicPr>
          <p:cNvPr id="14" name="Content Placeholder 13" descr="See page 329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6514" y="1512302"/>
            <a:ext cx="6322100" cy="35969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1334" y="2116053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space-around</a:t>
            </a:r>
          </a:p>
          <a:p>
            <a:endParaRPr lang="en-US" dirty="0"/>
          </a:p>
        </p:txBody>
      </p:sp>
      <p:pic>
        <p:nvPicPr>
          <p:cNvPr id="15" name="Content Placeholder 14" descr="See page 329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63466" y="2566194"/>
            <a:ext cx="6328196" cy="35969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1352" y="3174811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space-evenly</a:t>
            </a:r>
          </a:p>
          <a:p>
            <a:endParaRPr lang="en-US" dirty="0"/>
          </a:p>
        </p:txBody>
      </p:sp>
      <p:pic>
        <p:nvPicPr>
          <p:cNvPr id="16" name="Content Placeholder 15" descr="See page 329 in book" title="See slide title"/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1338852" y="3610710"/>
            <a:ext cx="6328196" cy="35969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11352" y="4275242"/>
            <a:ext cx="7315200" cy="43770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flex-end</a:t>
            </a:r>
          </a:p>
          <a:p>
            <a:endParaRPr lang="en-US" dirty="0"/>
          </a:p>
        </p:txBody>
      </p:sp>
      <p:pic>
        <p:nvPicPr>
          <p:cNvPr id="17" name="Content Placeholder 16" descr="See page 329 in book" title="See slide title"/>
          <p:cNvPicPr>
            <a:picLocks noGrp="1" noChangeAspect="1"/>
          </p:cNvPicPr>
          <p:nvPr>
            <p:ph sz="quarter" idx="20"/>
          </p:nvPr>
        </p:nvPicPr>
        <p:blipFill>
          <a:blip r:embed="rId5"/>
          <a:stretch>
            <a:fillRect/>
          </a:stretch>
        </p:blipFill>
        <p:spPr>
          <a:xfrm>
            <a:off x="1338852" y="4727410"/>
            <a:ext cx="6328196" cy="3657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DB2-90C2-4232-9FF0-26FA6034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that’s centered vertically in a container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991-CA5D-4658-9985-ADA051CFC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silver;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90px;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flex-start;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50AE-10BF-4232-8121-41E8683893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2304-987C-493D-A651-F3B4BD54F3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B72E-D1BE-47A5-A6CA-B168F756F7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3697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333</TotalTime>
  <Words>1833</Words>
  <Application>Microsoft Office PowerPoint</Application>
  <PresentationFormat>On-screen Show (4:3)</PresentationFormat>
  <Paragraphs>315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The flexible box layout</vt:lpstr>
      <vt:lpstr>A navigation menu created using flexbox</vt:lpstr>
      <vt:lpstr>The HTML and CSS for a navigation menu</vt:lpstr>
      <vt:lpstr>The layout of the navigation menu</vt:lpstr>
      <vt:lpstr>The CSS for a navigation menu with equal spacing between flex items</vt:lpstr>
      <vt:lpstr>The justify-content property for flex boxes</vt:lpstr>
      <vt:lpstr>The CSS for a navigation menu that’s centered vertically in a container</vt:lpstr>
      <vt:lpstr>The align-items property for flex boxes</vt:lpstr>
      <vt:lpstr>A menu at a narrow width</vt:lpstr>
      <vt:lpstr>A menu with wrapping and center alignment</vt:lpstr>
      <vt:lpstr>The HTML for a simple page layout</vt:lpstr>
      <vt:lpstr>CSS that uses the flex-basis property</vt:lpstr>
      <vt:lpstr>CSS for the flex-basis and flex-grow properties</vt:lpstr>
      <vt:lpstr>CSS for the flex-basis and flex-shrink properties</vt:lpstr>
      <vt:lpstr>CSS that uses the flex property</vt:lpstr>
      <vt:lpstr>The HTML for a page</vt:lpstr>
      <vt:lpstr>The page at a narrow width  with the section and aside reordered</vt:lpstr>
      <vt:lpstr>PowerPoint Presentation</vt:lpstr>
      <vt:lpstr>A speaker page in desktop and tablet layouts</vt:lpstr>
      <vt:lpstr>The HTML for the structure of the page</vt:lpstr>
      <vt:lpstr>The primary CSS for desktop layout</vt:lpstr>
      <vt:lpstr>The CSS for mobile landscape to tablet portrait</vt:lpstr>
      <vt:lpstr>The CSS for mobile portrait to mobile landscape</vt:lpstr>
      <vt:lpstr>Short 9-1 Use flexbox to add a third column   to the Town Hall home page </vt:lpstr>
      <vt:lpstr>Summary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34</cp:revision>
  <cp:lastPrinted>2016-01-14T23:03:16Z</cp:lastPrinted>
  <dcterms:created xsi:type="dcterms:W3CDTF">2018-02-27T19:50:20Z</dcterms:created>
  <dcterms:modified xsi:type="dcterms:W3CDTF">2020-06-17T18:16:02Z</dcterms:modified>
</cp:coreProperties>
</file>