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29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5" r:id="rId27"/>
    <p:sldId id="280" r:id="rId28"/>
    <p:sldId id="281" r:id="rId29"/>
    <p:sldId id="282" r:id="rId30"/>
    <p:sldId id="299" r:id="rId31"/>
    <p:sldId id="284" r:id="rId32"/>
    <p:sldId id="300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2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01" d="100"/>
          <a:sy n="101" d="100"/>
        </p:scale>
        <p:origin x="12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6/18/2019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390900"/>
            <a:ext cx="731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header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14400" y="38862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mediaqueries-4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mediaquery.as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257800" cy="2971800"/>
          </a:xfrm>
        </p:spPr>
        <p:txBody>
          <a:bodyPr/>
          <a:lstStyle/>
          <a:p>
            <a:r>
              <a:rPr lang="en-US" dirty="0"/>
              <a:t>How to use</a:t>
            </a:r>
          </a:p>
          <a:p>
            <a:r>
              <a:rPr lang="en-US" dirty="0"/>
              <a:t>Responsive Web Design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BE3C-7F99-4114-B2D4-34448D1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fluid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11DB-ADDE-453D-AC60-24F1EE53F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 layouts are proportional to the size of the screen, so they will fill the screen equally at all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are scalable, so when new screen sizes become available in the future, they will automatically adapt to those new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without media queries in some cases, although that’s not common.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35D6-03CA-4D5F-88FD-5AF5CC12A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F48F-FD10-4A0B-BCCD-106F28DA2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8E23-92C1-41F2-A92E-5DB683F1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formula for converting pixels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1F14-B810-439D-B988-F489EB25D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x 100 = result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padding and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&lt;header&gt;&lt;p&gt;This is the text for the header.&lt;/p&gt;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&lt;main&gt;&lt;p&gt;This is the text for the main element.&lt;/p&gt;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&lt;aside&gt;&lt;p&gt;This is the text for the aside.&lt;/p&gt;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&lt;footer&gt;&lt;p&gt;This is the text for the footer.&lt;/p&gt;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E007-5C37-49F7-A169-726B2CF80D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6F71-64E6-4F1C-8B1B-375685F097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5FF-DFB1-4EA9-B698-92902F0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fluid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8B13-857F-4925-ABC7-F0AE9148A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/* changed from 960px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1024px;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/* maximum width of page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59.375%;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570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 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34.375%;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330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A99E-3F0D-4E97-8EFE-5D550EE3CF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985C-3E8A-4D0F-BBEC-B3013E92E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841A-FF74-42EB-9608-EB57D54D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units of measure for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0DD1-0F2B-4D31-B85A-7B2C50059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97-A6D8-4CCB-B19E-023AE08642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7D7D-CB3C-43AE-B280-A12BEFF9DE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45A1-4EA4-4BE2-85EE-41718DE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FBE5-61D5-44FE-93B6-8EA0309B8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sets the width of the body based on the width of the viewport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95vw;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 auto;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60DF-F7FA-4D4B-9ED2-033FC468E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76E2-A32C-4B68-A5FF-7684BBA54C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2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page when the viewport is 580 pixels wide</a:t>
            </a:r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4020"/>
            <a:ext cx="5920040" cy="1075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2805103"/>
            <a:ext cx="7315200" cy="381000"/>
          </a:xfrm>
        </p:spPr>
        <p:txBody>
          <a:bodyPr/>
          <a:lstStyle/>
          <a:p>
            <a:r>
              <a:rPr lang="en-US" dirty="0"/>
              <a:t>The page when the viewport is 412 pixels wide</a:t>
            </a:r>
          </a:p>
          <a:p>
            <a:endParaRPr lang="en-US" dirty="0"/>
          </a:p>
        </p:txBody>
      </p:sp>
      <p:pic>
        <p:nvPicPr>
          <p:cNvPr id="10" name="Content Placeholder 9" descr="See page 291 in book" title="See slide 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43000" y="3361276"/>
            <a:ext cx="4194473" cy="1076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CSS that sets the width based on the minimum dimension of the viewport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642" y="3022560"/>
            <a:ext cx="5103158" cy="1600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108279"/>
            <a:ext cx="7391400" cy="457200"/>
          </a:xfrm>
        </p:spPr>
        <p:txBody>
          <a:bodyPr/>
          <a:lstStyle/>
          <a:p>
            <a:r>
              <a:rPr lang="en-US" dirty="0"/>
              <a:t>The page when the viewport is 580 pixels wide and 180 pixels tall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95vmin;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 }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C05-CAEA-4FD0-B56E-BAE7A7C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different font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F9B4-7D4B-4357-A5AF-6FE9B0E85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&lt;header&gt;&lt;h2&gt;San Joaquin Valley Town Hall&lt;/h2&gt;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&lt;h3&gt;Lecture day, time, and location&lt;/h3&gt;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&lt;p&gt;...&lt;/p&gt;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68CC-7A54-4770-B4FA-42626F3C9E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D432-F9A1-4B9B-8CD8-33A7DF8C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7A5B-7AB2-4305-BCD7-72130CF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the font sizes in 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D2FF-16CD-4F05-8DF1-0AAA7D200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16 pixels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1024px;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28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h3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  /* 12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in 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 the font size in pixels by 16.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as a percent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Multiply the result of the calculation above by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A576-CE32-4AC2-A030-4438673FA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7E29-EE8F-46B7-8713-970867CBD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8FE7-E4C6-45A4-9185-31D0819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scalable image in a fluid layout </a:t>
            </a:r>
            <a:endParaRPr lang="en-US" dirty="0"/>
          </a:p>
        </p:txBody>
      </p:sp>
      <p:pic>
        <p:nvPicPr>
          <p:cNvPr id="7" name="Content Placeholder 6" descr="See page 294 in book" title="See slide title">
            <a:extLst>
              <a:ext uri="{FF2B5EF4-FFF2-40B4-BE49-F238E27FC236}">
                <a16:creationId xmlns:a16="http://schemas.microsoft.com/office/drawing/2014/main" id="{BF2BA10A-304E-4CF2-80E0-BA505EBCFED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099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D9FB-5B73-460F-9B39-4DA834526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2308-7171-4CA7-9550-F1A6F22FC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7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077-FE6D-42C0-95AB-BE1AA5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636F-A579-4055-BAE7-AB04794C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alt="Instructor with students"&gt;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limits the width of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400px;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5DFE-00B5-49DF-B3E3-9163D63BC9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8C9E-B62B-4781-9769-FBCE538F6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0A92-5EF1-4881-A3F3-1FBFF26A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a fluid layout</a:t>
            </a:r>
            <a:endParaRPr lang="en-US" dirty="0"/>
          </a:p>
        </p:txBody>
      </p:sp>
      <p:pic>
        <p:nvPicPr>
          <p:cNvPr id="7" name="Content Placeholder 6" descr="See page 296 in book" title="See slide title">
            <a:extLst>
              <a:ext uri="{FF2B5EF4-FFF2-40B4-BE49-F238E27FC236}">
                <a16:creationId xmlns:a16="http://schemas.microsoft.com/office/drawing/2014/main" id="{AAD480F6-AA2E-4D45-BE9C-F89E93FFA3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8006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169-DE72-421E-8A9E-F877CE48EA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2A80-274E-44AD-B223-D099FF64D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2D5-ED51-45C4-8539-665A267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on a mobile device without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a meta viewport element</a:t>
            </a:r>
            <a:endParaRPr lang="en-US" dirty="0"/>
          </a:p>
        </p:txBody>
      </p:sp>
      <p:pic>
        <p:nvPicPr>
          <p:cNvPr id="12" name="Content Placeholder 11" descr="See page 298 in book" title="See slide title">
            <a:extLst>
              <a:ext uri="{FF2B5EF4-FFF2-40B4-BE49-F238E27FC236}">
                <a16:creationId xmlns:a16="http://schemas.microsoft.com/office/drawing/2014/main" id="{C4B58161-AE41-496F-993B-2A33FD6E58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637"/>
            <a:ext cx="6381750" cy="4276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A60A-F2C7-4105-B998-BFF49F841A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E05A-C1D5-42BB-ADD5-D27A81A7C6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C530-213C-40B3-A3B7-652DD00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properties for viewport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1BFC-BC9E-4577-A8F0-62D4CDD42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initial-scale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user-scalable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element that sets viewport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content="width=device-width, initial-scale=1"&gt;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7AC6-C0DF-4B1F-A86D-CF01F609BA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1E49-3AA1-4A68-8F1E-43ABCF3571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5156-5575-46FD-95FF-E0BF67C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the screen media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7B0D-B699-43CA-BA99-EE0102789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B997-741C-41B5-BC32-2454407F0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42FC-A0F5-488A-A146-A1655DF28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85558"/>
            <a:ext cx="6960906" cy="505804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803165"/>
            <a:ext cx="660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https://www.w3.org/TR/mediaqueries-4/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3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478950"/>
            <a:ext cx="7981000" cy="39001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775811"/>
            <a:ext cx="6606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https://www.w3schools.com/cssref/css3_pr_mediaquery.asp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C79E-66A9-4025-941D-6044B7E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media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5056-B223-496F-AAA3-03D5027C9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767 pixels or less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between 480 and 767 pixels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0DE5-A44E-49B5-BA2B-83644FF5E4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202E-C94B-4532-BD35-D5B337988F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8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7027-248C-4860-9407-3D5ED43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desktop-first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B917-0238-4DCC-BB56-3B583E051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landscape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D55D-D209-4608-AEF2-B10389E172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3613-251F-446E-8EE4-C5342F35D8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CBA-9403-4DD4-8EB3-F825C17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mobile-first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BDBD-060D-49F2-B1BB-08B13633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...mobile landscape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768px)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portrait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960px)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C200-3279-48A2-B183-EA487C3BCB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0F7C-9AEB-4BF9-AB5D-D3F6846A5E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multi-tier menu that uses </a:t>
            </a:r>
            <a:r>
              <a:rPr lang="en-US" dirty="0" err="1"/>
              <a:t>SlickNav</a:t>
            </a:r>
            <a:endParaRPr lang="en-US" dirty="0"/>
          </a:p>
        </p:txBody>
      </p:sp>
      <p:pic>
        <p:nvPicPr>
          <p:cNvPr id="9" name="Content Placeholder 8" descr="See page 30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001" y="1053416"/>
            <a:ext cx="6498899" cy="210330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429000"/>
            <a:ext cx="7391400" cy="457200"/>
          </a:xfrm>
        </p:spPr>
        <p:txBody>
          <a:bodyPr/>
          <a:lstStyle/>
          <a:p>
            <a:r>
              <a:rPr lang="en-US" dirty="0"/>
              <a:t>Code for the </a:t>
            </a:r>
            <a:r>
              <a:rPr lang="en-US" dirty="0" err="1"/>
              <a:t>SlickNav</a:t>
            </a:r>
            <a:r>
              <a:rPr lang="en-US" dirty="0"/>
              <a:t> plugin in the head element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886199"/>
            <a:ext cx="7391400" cy="198120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="styles/slicknav.css"&gt;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="https://code.jquery.com/jquery-3.2.1.min.js"&gt;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/jquery.slicknav.min.js"&gt;&lt;/script&gt;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prependTo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Get the newest version of jQuery from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https://code.jquery.com/</a:t>
            </a:r>
            <a:endParaRPr lang="en-US" sz="16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14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9EB-3CAF-4B37-B885-F5D6B58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</a:t>
            </a:r>
            <a:r>
              <a:rPr lang="en-US" dirty="0" err="1"/>
              <a:t>SlickNav</a:t>
            </a:r>
            <a:r>
              <a:rPr lang="en-US" dirty="0"/>
              <a:t> and navigation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B34F-F8FB-4C78-AFB3-36090CC4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display the mobile menu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B246-1220-495E-8CBF-A8ABF5C780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38B3-F252-47A6-977D-0A4AD45A87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3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DC1-5E13-4FB0-A935-EFD17B04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A5D2-87AE-451C-B302-09F239B65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8C42-F4FB-4444-889B-8F1173069F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BAE7-693B-4107-853B-375E3C4C66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4EEE-5D61-4AED-B1BB-E7BDDC5EE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5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956F-C71F-496F-834E-BAAD282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desktop layout</a:t>
            </a:r>
            <a:endParaRPr lang="en-US" dirty="0"/>
          </a:p>
        </p:txBody>
      </p:sp>
      <p:pic>
        <p:nvPicPr>
          <p:cNvPr id="7" name="Content Placeholder 6" descr="See page 306 in book" title="See slide title">
            <a:extLst>
              <a:ext uri="{FF2B5EF4-FFF2-40B4-BE49-F238E27FC236}">
                <a16:creationId xmlns:a16="http://schemas.microsoft.com/office/drawing/2014/main" id="{E5419495-E46B-4B50-95BA-2044854F26E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2960"/>
            <a:ext cx="64578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F38F-513D-4444-8E75-006FD92C5B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77A2-DD14-4E79-A19E-8B88990EF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4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A63C-8D48-4A74-8B42-BD8B89F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mobile layout</a:t>
            </a:r>
            <a:endParaRPr lang="en-US" dirty="0"/>
          </a:p>
        </p:txBody>
      </p:sp>
      <p:pic>
        <p:nvPicPr>
          <p:cNvPr id="8" name="Content Placeholder 7" descr="See page 306 in book" title="See slide title">
            <a:extLst>
              <a:ext uri="{FF2B5EF4-FFF2-40B4-BE49-F238E27FC236}">
                <a16:creationId xmlns:a16="http://schemas.microsoft.com/office/drawing/2014/main" id="{021FE5F0-670B-408A-8F38-5933292E3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419850" cy="3838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FF4-40B2-4B3C-A4DB-2845B8E50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B503-5905-45EA-B690-7CB4806A7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9E95-C912-44FC-85B6-AB75110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main structural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9F3C-2F7E-40A2-80B9-7A49DDAEB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&lt;header&gt;...&lt;/header&gt;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&lt;h1&gt;Fossil Threads in the Web of Life&lt;/h1&gt;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="images/sampson.jpg" alt="Scott Sampson"&gt;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&lt;p&gt;What's 75 million years old and brand ... 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&lt;h2&gt;This season's guest speakers&lt;/h2&gt;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146B-8E8A-4D9D-B926-A43E6EE738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E4B8-F83D-4FC7-AA0F-D969FCAD1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3129-71B9-40E9-ADB5-EA5832F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D0FE4-3176-49D8-879F-43776E83E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standard 960 and above */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96%;               /* changed from 990 pixels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1200px;        /* maximum width of page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aside, h1, h2, h3, p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 { margin-bottom: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font-size: .875em; ... }       /* 14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width: 100%; ... }        /* full width of body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2.25em;             /* 36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12.12121%;        /* 120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6B6A-5E42-4B2D-8595-4352D07DAC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691A-B442-4161-BA53-B9E6765800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3088-38F4-4B36-A780-012D0767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E60C-03E8-4F15-B2A4-3D191485F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8.0808%;                /* 80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80px;               /* native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min-width: 40px;               /* minimum size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width: 100%; ... }  /* full width of body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 ... }   /* 198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54.0404%;                  /* 535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1.5em 2.52525% 0 0;      /* 25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h1 { font-size: 1.625em; ...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26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9C64-3350-4D56-8A94-8DAF17C9EA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4525-2E91-41D7-A5C1-FE5EAFBA5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7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F5AF-190F-40D2-B75F-38504FA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9A506-995A-44F4-A717-C6B62782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35.35353%;                 /* 350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1.25em; ... }   /* 20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h3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1em; }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... }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14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initially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C443-0E27-4001-9A69-5E1A961EBE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696A-0C25-4571-BD5C-56F32368E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91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9E3A-29AA-4693-843B-7A7B6E00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DDAF-BF73-474A-9DAD-5B7909E9F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to standard 960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 font-size: .875em; }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h1, article h1 { font-size: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h2, aside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D011-4226-47B0-B5E8-55E1AB872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96CA-5A98-4832-8780-80D06196D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FF7B-2571-4726-B71B-C86EBAF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Desktop</a:t>
            </a:r>
          </a:p>
        </p:txBody>
      </p:sp>
      <p:pic>
        <p:nvPicPr>
          <p:cNvPr id="7" name="Content Placeholder 6" descr="See page 282 in book" title="See slide title">
            <a:extLst>
              <a:ext uri="{FF2B5EF4-FFF2-40B4-BE49-F238E27FC236}">
                <a16:creationId xmlns:a16="http://schemas.microsoft.com/office/drawing/2014/main" id="{71F077B1-F0F6-4D64-96D2-9CC17A09E7A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95660"/>
            <a:ext cx="707655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25C4-A20F-4440-BAA2-618C2E4270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24FD-9A3F-49F3-88D3-71DC299744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CB3-EC0C-43B8-AB75-3C54CDA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2C70-3E60-4742-8806-2C42679A8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to tablet portrait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#facd8a !important;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/* full width of screen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/* no margins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/* no border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header, footer p { text-align: center;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 margin-right: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1.625em;            /* 26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.4em 0 .25em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               /* base font size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06AF-261F-4B67-81CC-335B9F032C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D5BF-ABA9-4E61-AD55-5154E0925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3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E8E-FB56-4624-9157-EE1C147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C1DB-263E-42DE-9957-D854F391A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95.9596%                /* 100 - padding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2.0202%;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50%;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91.9192%;    /* 100 - padding and margins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 2.0202% 2.0202% 2.0202%;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21BD-4F1E-464C-9300-032B3F9BCA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D169-16F3-46BC-A02F-1087A53D0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FA8D-618E-4378-935B-D15E3CAA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9AB3-7E46-49EE-8A85-669979029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to mobile landscape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1.375em; }         /* 22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 font-size: .8125em; }         /* 13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ont-size: .875em; }       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h1,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}    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}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h3 { font-size: .9375em; }          /* 15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.6875em; }          /* 11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7A28-8283-4DDD-9483-DD78BDB274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1C66-5EC7-448D-B500-7252BC772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63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8E6C-CE5C-43CF-BD0F-EA4E9B9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8-1	Create a fluid design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E450D836-4099-44B6-96BA-9863D59D7A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173083"/>
            <a:ext cx="495140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D1A-4C12-4B9F-9118-5C26B7B4D7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02AA-C25C-439D-B933-2AA9DDCF7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9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F007-08B0-44BC-9DEF-E4C55AE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8-2	Add a media query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06BB7B1E-9EF6-4E88-85AC-48762B08A7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90476" cy="4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97C-36B9-4B81-8A67-32CB471F28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0ADD-EE07-4262-8878-40D403BDE7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03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A6F9-01E9-4FC6-9730-85D7A2D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Mobile</a:t>
            </a:r>
          </a:p>
        </p:txBody>
      </p:sp>
      <p:pic>
        <p:nvPicPr>
          <p:cNvPr id="8" name="Content Placeholder 7" descr="See page 282 in book" title="See slide title">
            <a:extLst>
              <a:ext uri="{FF2B5EF4-FFF2-40B4-BE49-F238E27FC236}">
                <a16:creationId xmlns:a16="http://schemas.microsoft.com/office/drawing/2014/main" id="{D86B3B16-8358-493F-9577-0832734FE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48863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1FDD-7430-4053-B1E5-3F162C78F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9D12-D20E-4EA7-8AA6-51CD2AEAB9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BAC-D087-4379-9DF3-A80781D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components of Responsive Web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0B24-8645-4574-B538-3547F2EE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Fluid layout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Scalable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B2E0-F34D-4A47-A408-5261931494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9E79-2B59-4C79-AC13-B3CEB8E9A9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91C5-4798-40B3-A087-0C90972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test a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19E8-A86A-4297-AF0F-EB228C0CD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your website to a server and then test it on each device.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device emulators and browser simulators for the various devices and browsers you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developer tools provided by most modern browsers.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D5DD-A2B7-404C-9991-102F10915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5F13-C28E-48EE-A9C7-5B906E38F1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3DC-7B6C-43DD-86BD-D30617E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in Chrome’s developer tools</a:t>
            </a:r>
          </a:p>
        </p:txBody>
      </p:sp>
      <p:pic>
        <p:nvPicPr>
          <p:cNvPr id="7" name="Content Placeholder 6" descr="See page 284 in book" title="See slide title">
            <a:extLst>
              <a:ext uri="{FF2B5EF4-FFF2-40B4-BE49-F238E27FC236}">
                <a16:creationId xmlns:a16="http://schemas.microsoft.com/office/drawing/2014/main" id="{1E14F547-BC98-4B86-A2A4-2DD157D09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057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6ED3-8D45-401D-A320-BEE3D6E69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C5F1-8256-491C-91D4-3F820ED21F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AD10-CBE2-472F-A2FD-D13E4AB6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fluid widths in a two-column layout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7" name="Content Placeholder 6" descr="See page 286 in book" title="See slide title">
            <a:extLst>
              <a:ext uri="{FF2B5EF4-FFF2-40B4-BE49-F238E27FC236}">
                <a16:creationId xmlns:a16="http://schemas.microsoft.com/office/drawing/2014/main" id="{CC2365D0-339B-4133-8E73-F89EE55062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0541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D1FB-6AEE-4E8C-8BB8-3720BE00B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E185-188B-49D8-90DE-5439DA020C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1239</TotalTime>
  <Words>3741</Words>
  <Application>Microsoft Office PowerPoint</Application>
  <PresentationFormat>On-screen Show (4:3)</PresentationFormat>
  <Paragraphs>592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</vt:lpstr>
      <vt:lpstr>Objectives (cont.)</vt:lpstr>
      <vt:lpstr>A website that uses RWD: Desktop</vt:lpstr>
      <vt:lpstr>A website that uses RWD: Mobile</vt:lpstr>
      <vt:lpstr>The three components of Responsive Web Design</vt:lpstr>
      <vt:lpstr>Three ways to test a responsive design</vt:lpstr>
      <vt:lpstr>A web page in Chrome’s developer tools</vt:lpstr>
      <vt:lpstr>Fixed and fluid widths in a two-column layout </vt:lpstr>
      <vt:lpstr>The benefits of fluid layouts</vt:lpstr>
      <vt:lpstr>A formula for converting pixels to percents</vt:lpstr>
      <vt:lpstr>The CSS for a fluid layout</vt:lpstr>
      <vt:lpstr>Relative units of measure for responsive design</vt:lpstr>
      <vt:lpstr>The HTML for a simple page</vt:lpstr>
      <vt:lpstr>The page when the viewport is 580 pixels wide</vt:lpstr>
      <vt:lpstr>CSS that sets the width based on the minimum dimension of the viewport </vt:lpstr>
      <vt:lpstr>The HTML for a page with different font sizes</vt:lpstr>
      <vt:lpstr>CSS that specifies the font sizes in ems</vt:lpstr>
      <vt:lpstr>A scalable image in a fluid layout </vt:lpstr>
      <vt:lpstr>The HTML for the image</vt:lpstr>
      <vt:lpstr>A page with a fluid layout</vt:lpstr>
      <vt:lpstr>A web page on a mobile device without  and with a meta viewport element</vt:lpstr>
      <vt:lpstr>Content properties for viewport metadata</vt:lpstr>
      <vt:lpstr>Common properties for the screen media type</vt:lpstr>
      <vt:lpstr>Media Queries</vt:lpstr>
      <vt:lpstr>Media Queries</vt:lpstr>
      <vt:lpstr>Typical media queries</vt:lpstr>
      <vt:lpstr>Media queries for a desktop-first design</vt:lpstr>
      <vt:lpstr>Media queries for a mobile-first design</vt:lpstr>
      <vt:lpstr>A multi-tier menu that uses SlickNav</vt:lpstr>
      <vt:lpstr>HTML for the SlickNav and navigation menus</vt:lpstr>
      <vt:lpstr>PowerPoint Presentation</vt:lpstr>
      <vt:lpstr>A speaker page in desktop layout</vt:lpstr>
      <vt:lpstr>A speaker page in mobile layout</vt:lpstr>
      <vt:lpstr>HTML for the main structural elements</vt:lpstr>
      <vt:lpstr>Some of the CSS for the page (part 1)</vt:lpstr>
      <vt:lpstr>Some of the CSS (part 2)</vt:lpstr>
      <vt:lpstr>Some of the CSS (part 3)</vt:lpstr>
      <vt:lpstr>Some of the CSS (part 4)</vt:lpstr>
      <vt:lpstr>Some of the CSS (part 5)</vt:lpstr>
      <vt:lpstr>Some of the CSS (part 6)</vt:lpstr>
      <vt:lpstr>Some of the CSS (part 7)</vt:lpstr>
      <vt:lpstr>Short 8-1 Create a fluid design</vt:lpstr>
      <vt:lpstr>Short 8-2 Add a media query</vt:lpstr>
      <vt:lpstr>Objectives</vt:lpstr>
      <vt:lpstr>Objectives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22</cp:revision>
  <cp:lastPrinted>2016-01-14T23:03:16Z</cp:lastPrinted>
  <dcterms:created xsi:type="dcterms:W3CDTF">2018-02-27T18:55:54Z</dcterms:created>
  <dcterms:modified xsi:type="dcterms:W3CDTF">2019-06-18T12:56:38Z</dcterms:modified>
</cp:coreProperties>
</file>