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323" r:id="rId2"/>
    <p:sldId id="324" r:id="rId3"/>
    <p:sldId id="333" r:id="rId4"/>
    <p:sldId id="334" r:id="rId5"/>
    <p:sldId id="335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4" r:id="rId24"/>
    <p:sldId id="365" r:id="rId25"/>
    <p:sldId id="366" r:id="rId26"/>
    <p:sldId id="367" r:id="rId27"/>
    <p:sldId id="368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86474" autoAdjust="0"/>
  </p:normalViewPr>
  <p:slideViewPr>
    <p:cSldViewPr>
      <p:cViewPr varScale="1">
        <p:scale>
          <a:sx n="98" d="100"/>
          <a:sy n="98" d="100"/>
        </p:scale>
        <p:origin x="187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7/15/2020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7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915106"/>
              </p:ext>
            </p:extLst>
          </p:nvPr>
        </p:nvGraphicFramePr>
        <p:xfrm>
          <a:off x="914400" y="16002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Document" r:id="rId3" imgW="7313400" imgH="1782008" progId="Word.Document.12">
                  <p:embed/>
                </p:oleObj>
              </mc:Choice>
              <mc:Fallback>
                <p:oleObj name="Document" r:id="rId3" imgW="7313400" imgH="17820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swap.js file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580859"/>
              </p:ext>
            </p:extLst>
          </p:nvPr>
        </p:nvGraphicFramePr>
        <p:xfrm>
          <a:off x="914400" y="1109136"/>
          <a:ext cx="7313400" cy="4148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Document" r:id="rId3" imgW="7313400" imgH="4148664" progId="Word.Document.12">
                  <p:embed/>
                </p:oleObj>
              </mc:Choice>
              <mc:Fallback>
                <p:oleObj name="Document" r:id="rId3" imgW="7313400" imgH="41486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09136"/>
                        <a:ext cx="7313400" cy="4148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082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swap.js file (continued)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326121"/>
              </p:ext>
            </p:extLst>
          </p:nvPr>
        </p:nvGraphicFramePr>
        <p:xfrm>
          <a:off x="914400" y="1143000"/>
          <a:ext cx="7313400" cy="4061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Document" r:id="rId3" imgW="7313400" imgH="4061236" progId="Word.Document.12">
                  <p:embed/>
                </p:oleObj>
              </mc:Choice>
              <mc:Fallback>
                <p:oleObj name="Document" r:id="rId3" imgW="7313400" imgH="40612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061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365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methods for working with a timer </a:t>
            </a:r>
            <a:br>
              <a:rPr lang="en-US" dirty="0"/>
            </a:br>
            <a:r>
              <a:rPr lang="en-US" dirty="0"/>
              <a:t>that calls a function once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06526"/>
              </p:ext>
            </p:extLst>
          </p:nvPr>
        </p:nvGraphicFramePr>
        <p:xfrm>
          <a:off x="914400" y="1293813"/>
          <a:ext cx="72532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Document" r:id="rId3" imgW="7301323" imgH="467229" progId="Word.Document.12">
                  <p:embed/>
                </p:oleObj>
              </mc:Choice>
              <mc:Fallback>
                <p:oleObj name="Document" r:id="rId3" imgW="7301323" imgH="4672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3813"/>
                        <a:ext cx="7253288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138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FAQs application with an upgrade </a:t>
            </a:r>
            <a:br>
              <a:rPr lang="en-US" dirty="0"/>
            </a:br>
            <a:r>
              <a:rPr lang="en-US" dirty="0"/>
              <a:t>that starts after 5 seconds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825086"/>
              </p:ext>
            </p:extLst>
          </p:nvPr>
        </p:nvGraphicFramePr>
        <p:xfrm>
          <a:off x="914400" y="1295400"/>
          <a:ext cx="7313400" cy="4480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Document" r:id="rId3" imgW="7313400" imgH="4480384" progId="Word.Document.12">
                  <p:embed/>
                </p:oleObj>
              </mc:Choice>
              <mc:Fallback>
                <p:oleObj name="Document" r:id="rId3" imgW="7313400" imgH="44803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4480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339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use a one-time timer to start </a:t>
            </a:r>
            <a:br>
              <a:rPr lang="en-US" dirty="0"/>
            </a:br>
            <a:r>
              <a:rPr lang="en-US" dirty="0"/>
              <a:t>or cancel the upgrade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633358"/>
              </p:ext>
            </p:extLst>
          </p:nvPr>
        </p:nvGraphicFramePr>
        <p:xfrm>
          <a:off x="914400" y="1295400"/>
          <a:ext cx="7313400" cy="4837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Document" r:id="rId3" imgW="7313400" imgH="4837649" progId="Word.Document.12">
                  <p:embed/>
                </p:oleObj>
              </mc:Choice>
              <mc:Fallback>
                <p:oleObj name="Document" r:id="rId3" imgW="7313400" imgH="48376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4837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26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methods for working with a timer </a:t>
            </a:r>
            <a:br>
              <a:rPr lang="en-US" dirty="0"/>
            </a:br>
            <a:r>
              <a:rPr lang="en-US" dirty="0"/>
              <a:t>that calls a function repeatedly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25542"/>
              </p:ext>
            </p:extLst>
          </p:nvPr>
        </p:nvGraphicFramePr>
        <p:xfrm>
          <a:off x="914400" y="1293813"/>
          <a:ext cx="72532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Document" r:id="rId3" imgW="7301323" imgH="467229" progId="Word.Document.12">
                  <p:embed/>
                </p:oleObj>
              </mc:Choice>
              <mc:Fallback>
                <p:oleObj name="Document" r:id="rId3" imgW="7301323" imgH="4672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3813"/>
                        <a:ext cx="7253288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639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FAQs application with a counter at the bottom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913974"/>
              </p:ext>
            </p:extLst>
          </p:nvPr>
        </p:nvGraphicFramePr>
        <p:xfrm>
          <a:off x="914400" y="1066800"/>
          <a:ext cx="7313400" cy="3198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Document" r:id="rId3" imgW="7313400" imgH="3198835" progId="Word.Document.12">
                  <p:embed/>
                </p:oleObj>
              </mc:Choice>
              <mc:Fallback>
                <p:oleObj name="Document" r:id="rId3" imgW="7313400" imgH="31988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198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505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</a:t>
            </a:r>
            <a:r>
              <a:rPr lang="en-US" dirty="0" err="1"/>
              <a:t>setInterval</a:t>
            </a:r>
            <a:r>
              <a:rPr lang="en-US" dirty="0"/>
              <a:t> method </a:t>
            </a:r>
            <a:br>
              <a:rPr lang="en-US" dirty="0"/>
            </a:br>
            <a:r>
              <a:rPr lang="en-US" dirty="0"/>
              <a:t>to add a counter to a page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344717"/>
              </p:ext>
            </p:extLst>
          </p:nvPr>
        </p:nvGraphicFramePr>
        <p:xfrm>
          <a:off x="914400" y="1295400"/>
          <a:ext cx="7313400" cy="3837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Document" r:id="rId3" imgW="7301323" imgH="3845265" progId="Word.Document.12">
                  <p:embed/>
                </p:oleObj>
              </mc:Choice>
              <mc:Fallback>
                <p:oleObj name="Document" r:id="rId3" imgW="7301323" imgH="38452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3837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9502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an anonymous function </a:t>
            </a:r>
            <a:br>
              <a:rPr lang="en-US" dirty="0"/>
            </a:br>
            <a:r>
              <a:rPr lang="en-US" dirty="0"/>
              <a:t>with the </a:t>
            </a:r>
            <a:r>
              <a:rPr lang="en-US" dirty="0" err="1"/>
              <a:t>setInterval</a:t>
            </a:r>
            <a:r>
              <a:rPr lang="en-US" dirty="0"/>
              <a:t> method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684055"/>
              </p:ext>
            </p:extLst>
          </p:nvPr>
        </p:nvGraphicFramePr>
        <p:xfrm>
          <a:off x="914400" y="1295400"/>
          <a:ext cx="7313400" cy="2307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Document" r:id="rId3" imgW="7313400" imgH="2307292" progId="Word.Document.12">
                  <p:embed/>
                </p:oleObj>
              </mc:Choice>
              <mc:Fallback>
                <p:oleObj name="Document" r:id="rId3" imgW="7313400" imgH="23072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2307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575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for the Slide Show application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67" y="1176654"/>
            <a:ext cx="5267633" cy="46145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726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419300"/>
              </p:ext>
            </p:extLst>
          </p:nvPr>
        </p:nvGraphicFramePr>
        <p:xfrm>
          <a:off x="914400" y="1066800"/>
          <a:ext cx="7313400" cy="4416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Document" r:id="rId3" imgW="7301323" imgH="4420169" progId="Word.Document.12">
                  <p:embed/>
                </p:oleObj>
              </mc:Choice>
              <mc:Fallback>
                <p:oleObj name="Document" r:id="rId3" imgW="7301323" imgH="44201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416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149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for the Slide Show application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985653"/>
              </p:ext>
            </p:extLst>
          </p:nvPr>
        </p:nvGraphicFramePr>
        <p:xfrm>
          <a:off x="914400" y="1066800"/>
          <a:ext cx="7313400" cy="4757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Document" r:id="rId3" imgW="7313400" imgH="4757777" progId="Word.Document.12">
                  <p:embed/>
                </p:oleObj>
              </mc:Choice>
              <mc:Fallback>
                <p:oleObj name="Document" r:id="rId3" imgW="7313400" imgH="47577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7577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3959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JavaScript for the Slide Show application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582311"/>
              </p:ext>
            </p:extLst>
          </p:nvPr>
        </p:nvGraphicFramePr>
        <p:xfrm>
          <a:off x="914400" y="1109663"/>
          <a:ext cx="7253288" cy="479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Document" r:id="rId3" imgW="7301323" imgH="4843895" progId="Word.Document.12">
                  <p:embed/>
                </p:oleObj>
              </mc:Choice>
              <mc:Fallback>
                <p:oleObj name="Document" r:id="rId3" imgW="7301323" imgH="48438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09663"/>
                        <a:ext cx="7253288" cy="479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759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JavaScript (continued)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213185"/>
              </p:ext>
            </p:extLst>
          </p:nvPr>
        </p:nvGraphicFramePr>
        <p:xfrm>
          <a:off x="914400" y="914400"/>
          <a:ext cx="7313400" cy="345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Document" r:id="rId3" imgW="7301323" imgH="3464560" progId="Word.Document.12">
                  <p:embed/>
                </p:oleObj>
              </mc:Choice>
              <mc:Fallback>
                <p:oleObj name="Document" r:id="rId3" imgW="7301323" imgH="34645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914400"/>
                        <a:ext cx="7313400" cy="345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72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Exercise 7-1	Develop a rollover application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702536"/>
              </p:ext>
            </p:extLst>
          </p:nvPr>
        </p:nvGraphicFramePr>
        <p:xfrm>
          <a:off x="914400" y="1066800"/>
          <a:ext cx="7313400" cy="4494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name="Document" r:id="rId3" imgW="7313400" imgH="4494776" progId="Word.Document.12">
                  <p:embed/>
                </p:oleObj>
              </mc:Choice>
              <mc:Fallback>
                <p:oleObj name="Document" r:id="rId3" imgW="7313400" imgH="44947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494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5065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Exercise 7-2	Enhance the Slide Show application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232037"/>
              </p:ext>
            </p:extLst>
          </p:nvPr>
        </p:nvGraphicFramePr>
        <p:xfrm>
          <a:off x="914400" y="1137823"/>
          <a:ext cx="7313400" cy="4958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Document" r:id="rId3" imgW="7313400" imgH="4958177" progId="Word.Document.12">
                  <p:embed/>
                </p:oleObj>
              </mc:Choice>
              <mc:Fallback>
                <p:oleObj name="Document" r:id="rId3" imgW="7313400" imgH="49581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37823"/>
                        <a:ext cx="7313400" cy="4958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4863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Extra 7-1	Develop the Clock application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934003"/>
              </p:ext>
            </p:extLst>
          </p:nvPr>
        </p:nvGraphicFramePr>
        <p:xfrm>
          <a:off x="914400" y="1143000"/>
          <a:ext cx="7313400" cy="2544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Document" r:id="rId3" imgW="7313400" imgH="2544749" progId="Word.Document.12">
                  <p:embed/>
                </p:oleObj>
              </mc:Choice>
              <mc:Fallback>
                <p:oleObj name="Document" r:id="rId3" imgW="7313400" imgH="25447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544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9141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Extra 7-2	Add a stopwatch to the Clock app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125606"/>
              </p:ext>
            </p:extLst>
          </p:nvPr>
        </p:nvGraphicFramePr>
        <p:xfrm>
          <a:off x="914400" y="1143000"/>
          <a:ext cx="7313400" cy="2919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Document" r:id="rId3" imgW="7313400" imgH="2919284" progId="Word.Document.12">
                  <p:embed/>
                </p:oleObj>
              </mc:Choice>
              <mc:Fallback>
                <p:oleObj name="Document" r:id="rId3" imgW="7313400" imgH="29192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919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9141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Short 7-1	Prevent form submission until valid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32021"/>
              </p:ext>
            </p:extLst>
          </p:nvPr>
        </p:nvGraphicFramePr>
        <p:xfrm>
          <a:off x="914400" y="1219200"/>
          <a:ext cx="7313400" cy="3794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" name="Document" r:id="rId3" imgW="7313400" imgH="3794997" progId="Word.Document.12">
                  <p:embed/>
                </p:oleObj>
              </mc:Choice>
              <mc:Fallback>
                <p:oleObj name="Document" r:id="rId3" imgW="7313400" imgH="37949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37949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914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HTML elements that have default actions for the click event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242560"/>
              </p:ext>
            </p:extLst>
          </p:nvPr>
        </p:nvGraphicFramePr>
        <p:xfrm>
          <a:off x="914400" y="1295400"/>
          <a:ext cx="7389702" cy="2352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Document" r:id="rId3" imgW="7389702" imgH="2352984" progId="Word.Document.12">
                  <p:embed/>
                </p:oleObj>
              </mc:Choice>
              <mc:Fallback>
                <p:oleObj name="Document" r:id="rId3" imgW="7389702" imgH="23529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89702" cy="2352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68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DOM-compliant code </a:t>
            </a:r>
            <a:br>
              <a:rPr lang="en-US" dirty="0"/>
            </a:br>
            <a:r>
              <a:rPr lang="en-US" dirty="0"/>
              <a:t>that cancels the default action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766606"/>
              </p:ext>
            </p:extLst>
          </p:nvPr>
        </p:nvGraphicFramePr>
        <p:xfrm>
          <a:off x="914400" y="1274763"/>
          <a:ext cx="7253288" cy="220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Document" r:id="rId3" imgW="7301323" imgH="2231595" progId="Word.Document.12">
                  <p:embed/>
                </p:oleObj>
              </mc:Choice>
              <mc:Fallback>
                <p:oleObj name="Document" r:id="rId3" imgW="7301323" imgH="22315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74763"/>
                        <a:ext cx="7253288" cy="2208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11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Cross-browser compatible code </a:t>
            </a:r>
            <a:br>
              <a:rPr lang="en-US" dirty="0"/>
            </a:br>
            <a:r>
              <a:rPr lang="en-US" dirty="0"/>
              <a:t>that cancels the default action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629772"/>
              </p:ext>
            </p:extLst>
          </p:nvPr>
        </p:nvGraphicFramePr>
        <p:xfrm>
          <a:off x="923925" y="1293813"/>
          <a:ext cx="7254875" cy="342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Document" r:id="rId3" imgW="7301323" imgH="3467444" progId="Word.Document.12">
                  <p:embed/>
                </p:oleObj>
              </mc:Choice>
              <mc:Fallback>
                <p:oleObj name="Document" r:id="rId3" imgW="7301323" imgH="34674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3925" y="1293813"/>
                        <a:ext cx="7254875" cy="342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0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preload an image with the Image object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650674"/>
              </p:ext>
            </p:extLst>
          </p:nvPr>
        </p:nvGraphicFramePr>
        <p:xfrm>
          <a:off x="914400" y="1066800"/>
          <a:ext cx="7313400" cy="1424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Document" r:id="rId3" imgW="7313400" imgH="1424743" progId="Word.Document.12">
                  <p:embed/>
                </p:oleObj>
              </mc:Choice>
              <mc:Fallback>
                <p:oleObj name="Document" r:id="rId3" imgW="7313400" imgH="14247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4247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05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preload all images referenced </a:t>
            </a:r>
            <a:br>
              <a:rPr lang="en-US" dirty="0"/>
            </a:br>
            <a:r>
              <a:rPr lang="en-US" dirty="0"/>
              <a:t>by the </a:t>
            </a:r>
            <a:r>
              <a:rPr lang="en-US" dirty="0" err="1"/>
              <a:t>href</a:t>
            </a:r>
            <a:r>
              <a:rPr lang="en-US" dirty="0"/>
              <a:t> attributes of &lt;a&gt; tags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844616"/>
              </p:ext>
            </p:extLst>
          </p:nvPr>
        </p:nvGraphicFramePr>
        <p:xfrm>
          <a:off x="914400" y="1293813"/>
          <a:ext cx="7170738" cy="157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Document" r:id="rId3" imgW="7301323" imgH="1613670" progId="Word.Document.12">
                  <p:embed/>
                </p:oleObj>
              </mc:Choice>
              <mc:Fallback>
                <p:oleObj name="Document" r:id="rId3" imgW="7301323" imgH="16136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3813"/>
                        <a:ext cx="7170738" cy="157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53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for the Image Swap application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1164590"/>
            <a:ext cx="4391025" cy="45288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16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Image Swap application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041157"/>
              </p:ext>
            </p:extLst>
          </p:nvPr>
        </p:nvGraphicFramePr>
        <p:xfrm>
          <a:off x="914400" y="1066800"/>
          <a:ext cx="7313612" cy="427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Document" r:id="rId3" imgW="7313400" imgH="4272429" progId="Word.Document.12">
                  <p:embed/>
                </p:oleObj>
              </mc:Choice>
              <mc:Fallback>
                <p:oleObj name="Document" r:id="rId3" imgW="7313400" imgH="42724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427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47380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slides_with_titles_logo</Template>
  <TotalTime>551</TotalTime>
  <Words>830</Words>
  <Application>Microsoft Office PowerPoint</Application>
  <PresentationFormat>On-screen Show (4:3)</PresentationFormat>
  <Paragraphs>135</Paragraphs>
  <Slides>27</Slides>
  <Notes>0</Notes>
  <HiddenSlides>5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Narrow</vt:lpstr>
      <vt:lpstr>Times New Roman</vt:lpstr>
      <vt:lpstr>Master slides_with_titles_logo</vt:lpstr>
      <vt:lpstr>Document</vt:lpstr>
      <vt:lpstr>Microsoft Word Document</vt:lpstr>
      <vt:lpstr>Chapter 7</vt:lpstr>
      <vt:lpstr>Objectives</vt:lpstr>
      <vt:lpstr>Common HTML elements that have default actions for the click event</vt:lpstr>
      <vt:lpstr>DOM-compliant code  that cancels the default action</vt:lpstr>
      <vt:lpstr>Cross-browser compatible code  that cancels the default action</vt:lpstr>
      <vt:lpstr>How to preload an image with the Image object</vt:lpstr>
      <vt:lpstr>How to preload all images referenced  by the href attributes of &lt;a&gt; tags</vt:lpstr>
      <vt:lpstr>The user interface for the Image Swap application</vt:lpstr>
      <vt:lpstr>The HTML for the Image Swap application</vt:lpstr>
      <vt:lpstr>The swap.js file</vt:lpstr>
      <vt:lpstr>The swap.js file (continued)</vt:lpstr>
      <vt:lpstr>Two methods for working with a timer  that calls a function once</vt:lpstr>
      <vt:lpstr>The FAQs application with an upgrade  that starts after 5 seconds</vt:lpstr>
      <vt:lpstr>How to use a one-time timer to start  or cancel the upgrade</vt:lpstr>
      <vt:lpstr>Two methods for working with a timer  that calls a function repeatedly</vt:lpstr>
      <vt:lpstr>The FAQs application with a counter at the bottom</vt:lpstr>
      <vt:lpstr>How to use the setInterval method  to add a counter to a page</vt:lpstr>
      <vt:lpstr>How to use an anonymous function  with the setInterval method</vt:lpstr>
      <vt:lpstr>The user interface for the Slide Show application</vt:lpstr>
      <vt:lpstr>The HTML for the Slide Show application</vt:lpstr>
      <vt:lpstr>The JavaScript for the Slide Show application</vt:lpstr>
      <vt:lpstr>The JavaScript (continued)</vt:lpstr>
      <vt:lpstr>Exercise 7-1 Develop a rollover application</vt:lpstr>
      <vt:lpstr>Exercise 7-2 Enhance the Slide Show application</vt:lpstr>
      <vt:lpstr>Extra 7-1 Develop the Clock application</vt:lpstr>
      <vt:lpstr>Extra 7-2 Add a stopwatch to the Clock app</vt:lpstr>
      <vt:lpstr>Short 7-1 Prevent form submission until valid</vt:lpstr>
    </vt:vector>
  </TitlesOfParts>
  <Company>Mike Murach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Paul R. Smith</cp:lastModifiedBy>
  <cp:revision>64</cp:revision>
  <dcterms:created xsi:type="dcterms:W3CDTF">2010-11-30T18:46:51Z</dcterms:created>
  <dcterms:modified xsi:type="dcterms:W3CDTF">2020-07-15T15:38:45Z</dcterms:modified>
</cp:coreProperties>
</file>