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8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F8D22F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11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blog/above-the-fold/" TargetMode="External"/><Relationship Id="rId2" Type="http://schemas.openxmlformats.org/officeDocument/2006/relationships/hyperlink" Target="https://getbootstrap.com/docs/4.5/components/jumbotr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optimizely.com/optimization-glossary/above-the-fol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jumbotr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Jumbotron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599"/>
            <a:ext cx="10058400" cy="1371600"/>
          </a:xfrm>
        </p:spPr>
        <p:txBody>
          <a:bodyPr/>
          <a:lstStyle/>
          <a:p>
            <a:r>
              <a:rPr lang="en-US"/>
              <a:t>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10058400" cy="97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 lightweight, flexible component to showcase key marketing messages on your site.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533294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https://getbootstrap.com/docs/4.5/components/jumbotron/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https://www.abtasty.com/blog/above-the-fold/</a:t>
            </a:r>
            <a:endParaRPr lang="en-US" sz="1400">
              <a:solidFill>
                <a:srgbClr val="00B0F0"/>
              </a:solidFill>
            </a:endParaRPr>
          </a:p>
          <a:p>
            <a:r>
              <a:rPr lang="en-US" sz="140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https://www.optimizely.com/optimization-glossary/above-the-fold/</a:t>
            </a:r>
            <a:endParaRPr lang="en-US" sz="1400" b="1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E6E5-050A-46E1-8BBC-784BB7FA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258" y="2449585"/>
            <a:ext cx="8471483" cy="2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DEC9-E059-4F5F-840C-D53FFD73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Above The 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429D-3511-46ED-99A9-EB256D6C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Originated with newspapers.</a:t>
            </a:r>
          </a:p>
        </p:txBody>
      </p:sp>
    </p:spTree>
    <p:extLst>
      <p:ext uri="{BB962C8B-B14F-4D97-AF65-F5344CB8AC3E}">
        <p14:creationId xmlns:p14="http://schemas.microsoft.com/office/powerpoint/2010/main" val="140029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A7D-81ED-49DE-9778-20A8ED7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5293"/>
            <a:ext cx="10058400" cy="1371600"/>
          </a:xfrm>
        </p:spPr>
        <p:txBody>
          <a:bodyPr/>
          <a:lstStyle/>
          <a:p>
            <a:r>
              <a:rPr lang="en-US"/>
              <a:t>A simple 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75A3-F50F-463B-AA1A-9C94333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5469"/>
            <a:ext cx="10786844" cy="237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jumbotron</a:t>
            </a:r>
            <a:r>
              <a:rPr lang="en-US" sz="1600">
                <a:latin typeface="Consolas" panose="020B0609020204030204" pitchFamily="49" charset="0"/>
              </a:rPr>
              <a:t> bg-dark text-white rounded-0"&gt;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class="container"&gt;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&lt;h1 class="display-4"&gt;A Simple Jumbotron&lt;/h1&gt;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&lt;a class="btn btn-primary btn-lg" role="button" href="#"&gt;Learn more&lt;/a&gt;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B96DC-7516-449F-B6FC-685C8AB4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801" y="3910868"/>
            <a:ext cx="18516423" cy="23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https://getbootstrap.com/docs/4.5/components/jumbotron/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141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Consolas</vt:lpstr>
      <vt:lpstr>Garamond</vt:lpstr>
      <vt:lpstr>SavonVTI</vt:lpstr>
      <vt:lpstr>Bootstrap Jumbotron</vt:lpstr>
      <vt:lpstr>Jumbotron</vt:lpstr>
      <vt:lpstr>Above The Fold</vt:lpstr>
      <vt:lpstr>A simple Jumbotron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2020-06-25T23:09:18Z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