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474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66757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815" progId="Word.Document.12">
                  <p:embed/>
                </p:oleObj>
              </mc:Choice>
              <mc:Fallback>
                <p:oleObj name="Document" r:id="rId3" imgW="7301323" imgH="2484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Android system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239000" cy="33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Welcome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88720"/>
            <a:ext cx="6553200" cy="4895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layout for the Tip Calculator activity </a:t>
            </a:r>
            <a:br>
              <a:rPr lang="en-US" dirty="0"/>
            </a:br>
            <a:r>
              <a:rPr lang="en-US" dirty="0"/>
              <a:t>in the graphical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00200"/>
            <a:ext cx="7264633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for the Tip Calculator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6934200" cy="492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3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Choose Device dialog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4302"/>
            <a:ext cx="4977130" cy="471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7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720"/>
            <a:ext cx="7315200" cy="1600438"/>
          </a:xfrm>
        </p:spPr>
        <p:txBody>
          <a:bodyPr/>
          <a:lstStyle/>
          <a:p>
            <a:r>
              <a:rPr lang="en-US" dirty="0"/>
              <a:t>The Tip Calculator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 with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 </a:t>
            </a:r>
            <a:r>
              <a:rPr lang="en-US" dirty="0"/>
              <a:t>keyboard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displayed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"/>
            <a:ext cx="3581400" cy="5642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9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785627"/>
              </p:ext>
            </p:extLst>
          </p:nvPr>
        </p:nvGraphicFramePr>
        <p:xfrm>
          <a:off x="990600" y="1143000"/>
          <a:ext cx="7301323" cy="462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4623967" progId="Word.Document.12">
                  <p:embed/>
                </p:oleObj>
              </mc:Choice>
              <mc:Fallback>
                <p:oleObj name="Document" r:id="rId3" imgW="7301323" imgH="4623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623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4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72507"/>
              </p:ext>
            </p:extLst>
          </p:nvPr>
        </p:nvGraphicFramePr>
        <p:xfrm>
          <a:off x="1004477" y="1157151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157151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Android phone and tablet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8845"/>
            <a:ext cx="1782792" cy="26694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22045"/>
            <a:ext cx="5804330" cy="3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Other types of Android devices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67274"/>
              </p:ext>
            </p:extLst>
          </p:nvPr>
        </p:nvGraphicFramePr>
        <p:xfrm>
          <a:off x="990600" y="1267566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932834" progId="Word.Document.12">
                  <p:embed/>
                </p:oleObj>
              </mc:Choice>
              <mc:Fallback>
                <p:oleObj name="Document" r:id="rId3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7566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Types of Android apps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33260"/>
              </p:ext>
            </p:extLst>
          </p:nvPr>
        </p:nvGraphicFramePr>
        <p:xfrm>
          <a:off x="990600" y="1192982"/>
          <a:ext cx="7377498" cy="490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77498" imgH="4903018" progId="Word.Document.12">
                  <p:embed/>
                </p:oleObj>
              </mc:Choice>
              <mc:Fallback>
                <p:oleObj name="Document" r:id="rId3" imgW="7377498" imgH="4903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2982"/>
                        <a:ext cx="7377498" cy="490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brief history of Android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305963"/>
              </p:ext>
            </p:extLst>
          </p:nvPr>
        </p:nvGraphicFramePr>
        <p:xfrm>
          <a:off x="10045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5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6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versions from October 2015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33289"/>
              </p:ext>
            </p:extLst>
          </p:nvPr>
        </p:nvGraphicFramePr>
        <p:xfrm>
          <a:off x="914400" y="1143000"/>
          <a:ext cx="7261225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89702" imgH="4565653" progId="Word.Document.12">
                  <p:embed/>
                </p:oleObj>
              </mc:Choice>
              <mc:Fallback>
                <p:oleObj name="Document" r:id="rId3" imgW="7389702" imgH="4565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61225" cy="448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Android 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C:\Users\Ray\Documents\1-0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142999"/>
            <a:ext cx="5946775" cy="501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8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361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Slide with title</vt:lpstr>
      <vt:lpstr>Document</vt:lpstr>
      <vt:lpstr>Microsoft Word Document</vt:lpstr>
      <vt:lpstr>Chapter 1</vt:lpstr>
      <vt:lpstr>Objectives</vt:lpstr>
      <vt:lpstr>Objectives (continued)</vt:lpstr>
      <vt:lpstr>An Android phone and tablet</vt:lpstr>
      <vt:lpstr>Other types of Android devices</vt:lpstr>
      <vt:lpstr>Types of Android apps</vt:lpstr>
      <vt:lpstr>A brief history of Android</vt:lpstr>
      <vt:lpstr>Android versions from October 2015</vt:lpstr>
      <vt:lpstr>Android stack</vt:lpstr>
      <vt:lpstr>Android system architecture</vt:lpstr>
      <vt:lpstr>The Welcome page</vt:lpstr>
      <vt:lpstr>The layout for the Tip Calculator activity  in the graphical editor</vt:lpstr>
      <vt:lpstr>The Java code for the Tip Calculator activity</vt:lpstr>
      <vt:lpstr>The Choose Device dialog</vt:lpstr>
      <vt:lpstr>The Tip Calculator  app with the  soft keyboard  displayed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 Murach</cp:lastModifiedBy>
  <cp:revision>52</cp:revision>
  <dcterms:created xsi:type="dcterms:W3CDTF">2010-11-30T18:46:51Z</dcterms:created>
  <dcterms:modified xsi:type="dcterms:W3CDTF">2015-11-24T18:38:09Z</dcterms:modified>
</cp:coreProperties>
</file>