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9" autoAdjust="0"/>
    <p:restoredTop sz="86474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6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7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8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9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0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2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3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4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5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6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7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013443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layout after the text has been set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9362"/>
            <a:ext cx="6096000" cy="453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9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set the text property for a widget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72207"/>
              </p:ext>
            </p:extLst>
          </p:nvPr>
        </p:nvGraphicFramePr>
        <p:xfrm>
          <a:off x="990600" y="1244304"/>
          <a:ext cx="7301323" cy="248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4" imgW="7301323" imgH="2489496" progId="Word.Document.12">
                  <p:embed/>
                </p:oleObj>
              </mc:Choice>
              <mc:Fallback>
                <p:oleObj name="Document" r:id="rId4" imgW="7301323" imgH="24894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44304"/>
                        <a:ext cx="7301323" cy="2489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7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Two dialog boxes for setting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9"/>
            <a:ext cx="2651760" cy="2267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57600"/>
            <a:ext cx="5723890" cy="2514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6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strings.xml file for the Tip Calculator app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027334"/>
              </p:ext>
            </p:extLst>
          </p:nvPr>
        </p:nvGraphicFramePr>
        <p:xfrm>
          <a:off x="990600" y="1219200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4259940" progId="Word.Document.12">
                  <p:embed/>
                </p:oleObj>
              </mc:Choice>
              <mc:Fallback>
                <p:oleObj name="Document" r:id="rId4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3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location of a strings.xml file for France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636192"/>
              </p:ext>
            </p:extLst>
          </p:nvPr>
        </p:nvGraphicFramePr>
        <p:xfrm>
          <a:off x="914400" y="1201737"/>
          <a:ext cx="73009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4" imgW="7301323" imgH="1084519" progId="Word.Document.12">
                  <p:embed/>
                </p:oleObj>
              </mc:Choice>
              <mc:Fallback>
                <p:oleObj name="Document" r:id="rId4" imgW="7301323" imgH="1084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01737"/>
                        <a:ext cx="730091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8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A layout after some properties have been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198"/>
            <a:ext cx="6553200" cy="4880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4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Common properties for layouts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22879"/>
              </p:ext>
            </p:extLst>
          </p:nvPr>
        </p:nvGraphicFramePr>
        <p:xfrm>
          <a:off x="990600" y="1219200"/>
          <a:ext cx="7377498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77498" imgH="1980363" progId="Word.Document.12">
                  <p:embed/>
                </p:oleObj>
              </mc:Choice>
              <mc:Fallback>
                <p:oleObj name="Document" r:id="rId4" imgW="7377498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77498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93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Common properties for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93526"/>
              </p:ext>
            </p:extLst>
          </p:nvPr>
        </p:nvGraphicFramePr>
        <p:xfrm>
          <a:off x="1004502" y="1143000"/>
          <a:ext cx="7377498" cy="504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77498" imgH="5042723" progId="Word.Document.12">
                  <p:embed/>
                </p:oleObj>
              </mc:Choice>
              <mc:Fallback>
                <p:oleObj name="Document" r:id="rId4" imgW="7377498" imgH="50427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502" y="1143000"/>
                        <a:ext cx="7377498" cy="5042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2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Pre-defined values for setting height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width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279215"/>
              </p:ext>
            </p:extLst>
          </p:nvPr>
        </p:nvGraphicFramePr>
        <p:xfrm>
          <a:off x="831850" y="1528763"/>
          <a:ext cx="7377498" cy="3500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89702" imgH="3498175" progId="Word.Document.12">
                  <p:embed/>
                </p:oleObj>
              </mc:Choice>
              <mc:Fallback>
                <p:oleObj name="Document" r:id="rId3" imgW="7389702" imgH="34981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" y="1528763"/>
                        <a:ext cx="7377498" cy="3500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0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XML for 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618471"/>
              </p:ext>
            </p:extLst>
          </p:nvPr>
        </p:nvGraphicFramePr>
        <p:xfrm>
          <a:off x="990600" y="1198562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8562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82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539885"/>
              </p:ext>
            </p:extLst>
          </p:nvPr>
        </p:nvGraphicFramePr>
        <p:xfrm>
          <a:off x="1004477" y="1058544"/>
          <a:ext cx="7301323" cy="5113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4" imgW="7301323" imgH="5113656" progId="Word.Document.12">
                  <p:embed/>
                </p:oleObj>
              </mc:Choice>
              <mc:Fallback>
                <p:oleObj name="Document" r:id="rId4" imgW="7301323" imgH="51136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1058544"/>
                        <a:ext cx="7301323" cy="5113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3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XML for the user interface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5114"/>
              </p:ext>
            </p:extLst>
          </p:nvPr>
        </p:nvGraphicFramePr>
        <p:xfrm>
          <a:off x="990600" y="1231900"/>
          <a:ext cx="7300912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2654766" progId="Word.Document.12">
                  <p:embed/>
                </p:oleObj>
              </mc:Choice>
              <mc:Fallback>
                <p:oleObj name="Document" r:id="rId4" imgW="7301323" imgH="2654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31900"/>
                        <a:ext cx="7300912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7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XML for the user interface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66819"/>
              </p:ext>
            </p:extLst>
          </p:nvPr>
        </p:nvGraphicFramePr>
        <p:xfrm>
          <a:off x="990600" y="12192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3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XML for the user interface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41382"/>
              </p:ext>
            </p:extLst>
          </p:nvPr>
        </p:nvGraphicFramePr>
        <p:xfrm>
          <a:off x="990600" y="12192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01323" imgH="4064784" progId="Word.Document.12">
                  <p:embed/>
                </p:oleObj>
              </mc:Choice>
              <mc:Fallback>
                <p:oleObj name="Document" r:id="rId4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5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XML for the user interface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056473"/>
              </p:ext>
            </p:extLst>
          </p:nvPr>
        </p:nvGraphicFramePr>
        <p:xfrm>
          <a:off x="990600" y="1219200"/>
          <a:ext cx="7300912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01323" imgH="4669695" progId="Word.Document.12">
                  <p:embed/>
                </p:oleObj>
              </mc:Choice>
              <mc:Fallback>
                <p:oleObj name="Document" r:id="rId4" imgW="7301323" imgH="4669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4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XML for the user interface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02016"/>
              </p:ext>
            </p:extLst>
          </p:nvPr>
        </p:nvGraphicFramePr>
        <p:xfrm>
          <a:off x="990600" y="1219200"/>
          <a:ext cx="7301323" cy="487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01323" imgH="4871332" progId="Word.Document.12">
                  <p:embed/>
                </p:oleObj>
              </mc:Choice>
              <mc:Fallback>
                <p:oleObj name="Document" r:id="rId4" imgW="7301323" imgH="48713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4871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9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53944"/>
              </p:ext>
            </p:extLst>
          </p:nvPr>
        </p:nvGraphicFramePr>
        <p:xfrm>
          <a:off x="1004477" y="1246138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4" imgW="7301323" imgH="1649462" progId="Word.Document.12">
                  <p:embed/>
                </p:oleObj>
              </mc:Choice>
              <mc:Fallback>
                <p:oleObj name="Document" r:id="rId4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477" y="1246138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1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user interface for the Tip Calculator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219200"/>
            <a:ext cx="2847975" cy="44291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3418840" y="2639695"/>
            <a:ext cx="169672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70488" y="2286000"/>
            <a:ext cx="2297112" cy="298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TextView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widget (text view)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81600" y="1981200"/>
            <a:ext cx="3071019" cy="2587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Button widget (button)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029075" y="2286000"/>
            <a:ext cx="1086485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3830096" y="1905000"/>
            <a:ext cx="142621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257800" y="1758950"/>
            <a:ext cx="2917825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EditText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widget (editable text view)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create a new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71018"/>
              </p:ext>
            </p:extLst>
          </p:nvPr>
        </p:nvGraphicFramePr>
        <p:xfrm>
          <a:off x="990600" y="1219200"/>
          <a:ext cx="7301323" cy="2794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4" imgW="7301323" imgH="2794472" progId="Word.Document.12">
                  <p:embed/>
                </p:oleObj>
              </mc:Choice>
              <mc:Fallback>
                <p:oleObj name="Document" r:id="rId4" imgW="7301323" imgH="27944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794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0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New Android Application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4384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Android Programming (2nd Ed.), C2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1580"/>
            <a:ext cx="4495800" cy="4884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32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default layout for an activity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new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5105399" cy="4530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0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layout after some widgets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have </a:t>
            </a:r>
            <a:r>
              <a:rPr lang="en-US" dirty="0"/>
              <a:t>been added to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172200" cy="459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4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How to add, remove, and align widgets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3622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Android Programming (2nd Ed.), 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231209"/>
              </p:ext>
            </p:extLst>
          </p:nvPr>
        </p:nvGraphicFramePr>
        <p:xfrm>
          <a:off x="990600" y="12192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4" imgW="7301323" imgH="2328186" progId="Word.Document.12">
                  <p:embed/>
                </p:oleObj>
              </mc:Choice>
              <mc:Fallback>
                <p:oleObj name="Document" r:id="rId4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9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655</Words>
  <Application>Microsoft Office PowerPoint</Application>
  <PresentationFormat>On-screen Show (4:3)</PresentationFormat>
  <Paragraphs>125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Slide with title</vt:lpstr>
      <vt:lpstr>Document</vt:lpstr>
      <vt:lpstr>Microsoft Word Document</vt:lpstr>
      <vt:lpstr>Chapter 2</vt:lpstr>
      <vt:lpstr>Objectives</vt:lpstr>
      <vt:lpstr>Objectives (continued)</vt:lpstr>
      <vt:lpstr>The user interface for the Tip Calculator</vt:lpstr>
      <vt:lpstr>How to create a new project</vt:lpstr>
      <vt:lpstr>The New Android Application dialog box</vt:lpstr>
      <vt:lpstr>The default layout for an activity  in a new project</vt:lpstr>
      <vt:lpstr>A layout after some widgets  have been added to it</vt:lpstr>
      <vt:lpstr>How to add, remove, and align widgets</vt:lpstr>
      <vt:lpstr>A layout after the text has been set  for the widgets</vt:lpstr>
      <vt:lpstr>How to set the text property for a widget</vt:lpstr>
      <vt:lpstr>Two dialog boxes for setting text</vt:lpstr>
      <vt:lpstr>The strings.xml file for the Tip Calculator app</vt:lpstr>
      <vt:lpstr>The location of a strings.xml file for France</vt:lpstr>
      <vt:lpstr>A layout after some properties have been set</vt:lpstr>
      <vt:lpstr>Common properties for layouts</vt:lpstr>
      <vt:lpstr>Common properties for widgets</vt:lpstr>
      <vt:lpstr>Pre-defined values for setting height  and width</vt:lpstr>
      <vt:lpstr>The XML for the user interface</vt:lpstr>
      <vt:lpstr>The XML for the user interface (continued)</vt:lpstr>
      <vt:lpstr>The XML for the user interface (continued)</vt:lpstr>
      <vt:lpstr>The XML for the user interface (continued)</vt:lpstr>
      <vt:lpstr>The XML for the user interface (continued)</vt:lpstr>
      <vt:lpstr>The XML for the user interface (continued)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Joel Murach</cp:lastModifiedBy>
  <cp:revision>53</cp:revision>
  <dcterms:created xsi:type="dcterms:W3CDTF">2010-11-30T18:46:51Z</dcterms:created>
  <dcterms:modified xsi:type="dcterms:W3CDTF">2015-11-24T18:40:52Z</dcterms:modified>
</cp:coreProperties>
</file>