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23" r:id="rId2"/>
    <p:sldId id="324" r:id="rId3"/>
    <p:sldId id="325" r:id="rId4"/>
    <p:sldId id="327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74193"/>
            <a:ext cx="7315200" cy="553998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317679"/>
              </p:ext>
            </p:extLst>
          </p:nvPr>
        </p:nvGraphicFramePr>
        <p:xfrm>
          <a:off x="914400" y="2331393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331393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Android Studio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err="1"/>
              <a:t>LogCat</a:t>
            </a:r>
            <a:r>
              <a:rPr lang="en-US" dirty="0"/>
              <a:t> window displayed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" y="1524000"/>
            <a:ext cx="6517640" cy="4634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7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few methods of the Log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4094"/>
              </p:ext>
            </p:extLst>
          </p:nvPr>
        </p:nvGraphicFramePr>
        <p:xfrm>
          <a:off x="1004502" y="1219200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77498" imgH="1980363" progId="Word.Document.12">
                  <p:embed/>
                </p:oleObj>
              </mc:Choice>
              <mc:Fallback>
                <p:oleObj name="Document" r:id="rId3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502" y="1219200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7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Log class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trace code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9005"/>
              </p:ext>
            </p:extLst>
          </p:nvPr>
        </p:nvGraphicFramePr>
        <p:xfrm>
          <a:off x="990600" y="1524000"/>
          <a:ext cx="730091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301323" imgH="2605437" progId="Word.Document.12">
                  <p:embed/>
                </p:oleObj>
              </mc:Choice>
              <mc:Fallback>
                <p:oleObj name="Document" r:id="rId3" imgW="7301323" imgH="2605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60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1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toast displayed in an emulator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217366"/>
            <a:ext cx="4150995" cy="4471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6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methods of the Toast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145149"/>
              </p:ext>
            </p:extLst>
          </p:nvPr>
        </p:nvGraphicFramePr>
        <p:xfrm>
          <a:off x="914400" y="12192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4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display a toast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978111"/>
              </p:ext>
            </p:extLst>
          </p:nvPr>
        </p:nvGraphicFramePr>
        <p:xfrm>
          <a:off x="990600" y="1143000"/>
          <a:ext cx="73009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3" imgW="7301323" imgH="2835879" progId="Word.Document.12">
                  <p:embed/>
                </p:oleObj>
              </mc:Choice>
              <mc:Fallback>
                <p:oleObj name="Document" r:id="rId3" imgW="7301323" imgH="2835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83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2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 code with a breakpoint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6477000" cy="4891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0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and remove breakpoints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88364"/>
              </p:ext>
            </p:extLst>
          </p:nvPr>
        </p:nvGraphicFramePr>
        <p:xfrm>
          <a:off x="990600" y="1219200"/>
          <a:ext cx="7301323" cy="203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301323" imgH="2037253" progId="Word.Document.12">
                  <p:embed/>
                </p:oleObj>
              </mc:Choice>
              <mc:Fallback>
                <p:oleObj name="Document" r:id="rId3" imgW="7301323" imgH="2037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036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7162800" cy="4897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2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work with the Debug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32857"/>
              </p:ext>
            </p:extLst>
          </p:nvPr>
        </p:nvGraphicFramePr>
        <p:xfrm>
          <a:off x="928688" y="1255713"/>
          <a:ext cx="7218362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7301323" imgH="4854049" progId="Word.Document.12">
                  <p:embed/>
                </p:oleObj>
              </mc:Choice>
              <mc:Fallback>
                <p:oleObj name="Document" r:id="rId3" imgW="7301323" imgH="48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55713"/>
                        <a:ext cx="7218362" cy="478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73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35594"/>
              </p:ext>
            </p:extLst>
          </p:nvPr>
        </p:nvGraphicFramePr>
        <p:xfrm>
          <a:off x="990600" y="1143000"/>
          <a:ext cx="7301323" cy="449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4496503" progId="Word.Document.12">
                  <p:embed/>
                </p:oleObj>
              </mc:Choice>
              <mc:Fallback>
                <p:oleObj name="Document" r:id="rId3" imgW="7301323" imgH="449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49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an emulator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84063"/>
              </p:ext>
            </p:extLst>
          </p:nvPr>
        </p:nvGraphicFramePr>
        <p:xfrm>
          <a:off x="996950" y="1219200"/>
          <a:ext cx="721836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3747206" progId="Word.Document.12">
                  <p:embed/>
                </p:oleObj>
              </mc:Choice>
              <mc:Fallback>
                <p:oleObj name="Document" r:id="rId3" imgW="7301323" imgH="3747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950" y="1219200"/>
                        <a:ext cx="7218363" cy="369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7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built-in hardware profile for a tablet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79830"/>
            <a:ext cx="7239000" cy="4984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0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 new device definition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3275"/>
              </p:ext>
            </p:extLst>
          </p:nvPr>
        </p:nvGraphicFramePr>
        <p:xfrm>
          <a:off x="990600" y="1215013"/>
          <a:ext cx="7301323" cy="320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3205667" progId="Word.Document.12">
                  <p:embed/>
                </p:oleObj>
              </mc:Choice>
              <mc:Fallback>
                <p:oleObj name="Document" r:id="rId3" imgW="7301323" imgH="32056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5013"/>
                        <a:ext cx="7301323" cy="320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2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new hardware profile for a phone </a:t>
            </a:r>
            <a:br>
              <a:rPr lang="en-US" dirty="0"/>
            </a:br>
            <a:r>
              <a:rPr lang="en-US" dirty="0"/>
              <a:t>with keyboard and </a:t>
            </a:r>
            <a:r>
              <a:rPr lang="en-US" dirty="0" err="1"/>
              <a:t>DPad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199"/>
            <a:ext cx="6705600" cy="454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1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An emulator for a tablet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58623"/>
              </p:ext>
            </p:extLst>
          </p:nvPr>
        </p:nvGraphicFramePr>
        <p:xfrm>
          <a:off x="914400" y="1143000"/>
          <a:ext cx="7313400" cy="403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13400" imgH="4039649" progId="Word.Document.12">
                  <p:embed/>
                </p:oleObj>
              </mc:Choice>
              <mc:Fallback>
                <p:oleObj name="Document" r:id="rId3" imgW="7313400" imgH="40396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039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9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17017"/>
              </p:ext>
            </p:extLst>
          </p:nvPr>
        </p:nvGraphicFramePr>
        <p:xfrm>
          <a:off x="990600" y="1295400"/>
          <a:ext cx="7301323" cy="16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1689429" progId="Word.Document.12">
                  <p:embed/>
                </p:oleObj>
              </mc:Choice>
              <mc:Fallback>
                <p:oleObj name="Document" r:id="rId3" imgW="7301323" imgH="168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95400"/>
                        <a:ext cx="7301323" cy="16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1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Testing vs. debugging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711494"/>
              </p:ext>
            </p:extLst>
          </p:nvPr>
        </p:nvGraphicFramePr>
        <p:xfrm>
          <a:off x="990600" y="12192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7301323" imgH="1065435" progId="Word.Document.12">
                  <p:embed/>
                </p:oleObj>
              </mc:Choice>
              <mc:Fallback>
                <p:oleObj name="Document" r:id="rId3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8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Four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64843"/>
              </p:ext>
            </p:extLst>
          </p:nvPr>
        </p:nvGraphicFramePr>
        <p:xfrm>
          <a:off x="990600" y="1143000"/>
          <a:ext cx="7301323" cy="419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301323" imgH="4191528" progId="Word.Document.12">
                  <p:embed/>
                </p:oleObj>
              </mc:Choice>
              <mc:Fallback>
                <p:oleObj name="Document" r:id="rId3" imgW="7301323" imgH="41915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19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6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layout in the graphical editor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Android 4.1.2 (API 16)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256158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67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check the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737734"/>
              </p:ext>
            </p:extLst>
          </p:nvPr>
        </p:nvGraphicFramePr>
        <p:xfrm>
          <a:off x="706437" y="1219200"/>
          <a:ext cx="721836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301323" imgH="3686715" progId="Word.Document.12">
                  <p:embed/>
                </p:oleObj>
              </mc:Choice>
              <mc:Fallback>
                <p:oleObj name="Document" r:id="rId3" imgW="7301323" imgH="36867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437" y="1219200"/>
                        <a:ext cx="7218363" cy="362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9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error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an app crashes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4069080" cy="1691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6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LogCat</a:t>
            </a:r>
            <a:r>
              <a:rPr lang="en-US" dirty="0"/>
              <a:t> view after a crash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4866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1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601</Words>
  <Application>Microsoft Office PowerPoint</Application>
  <PresentationFormat>On-screen Show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Slide with title</vt:lpstr>
      <vt:lpstr>Document</vt:lpstr>
      <vt:lpstr>Microsoft Word Document</vt:lpstr>
      <vt:lpstr>Chapter 4</vt:lpstr>
      <vt:lpstr>Objectives</vt:lpstr>
      <vt:lpstr>Objectives (continued)</vt:lpstr>
      <vt:lpstr>Testing vs. debugging</vt:lpstr>
      <vt:lpstr>Four test phases</vt:lpstr>
      <vt:lpstr>A layout in the graphical editor displayed  by Android 4.1.2 (API 16)</vt:lpstr>
      <vt:lpstr>How to check the layout</vt:lpstr>
      <vt:lpstr>The error that’s displayed  when an app crashes</vt:lpstr>
      <vt:lpstr>The LogCat view after a crash</vt:lpstr>
      <vt:lpstr>Android Studio  with the LogCat window displayed</vt:lpstr>
      <vt:lpstr>A few methods of the Log class</vt:lpstr>
      <vt:lpstr>How to use the Log class  to trace code execution</vt:lpstr>
      <vt:lpstr>A toast displayed in an emulator</vt:lpstr>
      <vt:lpstr>Two methods of the Toast class</vt:lpstr>
      <vt:lpstr>How to display a toast</vt:lpstr>
      <vt:lpstr>The Java code with a breakpoint</vt:lpstr>
      <vt:lpstr>How to set and remove breakpoints</vt:lpstr>
      <vt:lpstr>The Debug window</vt:lpstr>
      <vt:lpstr>How to work with the Debug window</vt:lpstr>
      <vt:lpstr>How to create an emulator</vt:lpstr>
      <vt:lpstr>A built-in hardware profile for a tablet</vt:lpstr>
      <vt:lpstr>How to create a new device definition</vt:lpstr>
      <vt:lpstr>A new hardware profile for a phone  with keyboard and DPad</vt:lpstr>
      <vt:lpstr>An emulator for a tablet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 Murach</cp:lastModifiedBy>
  <cp:revision>54</cp:revision>
  <dcterms:created xsi:type="dcterms:W3CDTF">2010-11-30T18:46:51Z</dcterms:created>
  <dcterms:modified xsi:type="dcterms:W3CDTF">2015-11-24T18:52:49Z</dcterms:modified>
</cp:coreProperties>
</file>