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>
        <p:scale>
          <a:sx n="97" d="100"/>
          <a:sy n="97" d="100"/>
        </p:scale>
        <p:origin x="-10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11/23/2015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6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9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20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21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3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4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5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6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7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8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9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30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1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2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3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4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5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6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7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8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9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462288"/>
              </p:ext>
            </p:extLst>
          </p:nvPr>
        </p:nvGraphicFramePr>
        <p:xfrm>
          <a:off x="1066800" y="1143000"/>
          <a:ext cx="686435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4" imgW="6864119" imgH="1462134" progId="Word.Document.12">
                  <p:embed/>
                </p:oleObj>
              </mc:Choice>
              <mc:Fallback>
                <p:oleObj name="Document" r:id="rId4" imgW="6864119" imgH="14621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800" y="1143000"/>
                        <a:ext cx="6864350" cy="145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7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073010"/>
              </p:ext>
            </p:extLst>
          </p:nvPr>
        </p:nvGraphicFramePr>
        <p:xfrm>
          <a:off x="914400" y="688975"/>
          <a:ext cx="6794500" cy="518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Document" r:id="rId4" imgW="6864202" imgH="5242333" progId="Word.Document.12">
                  <p:embed/>
                </p:oleObj>
              </mc:Choice>
              <mc:Fallback>
                <p:oleObj name="Document" r:id="rId4" imgW="6864202" imgH="52423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18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66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764755"/>
              </p:ext>
            </p:extLst>
          </p:nvPr>
        </p:nvGraphicFramePr>
        <p:xfrm>
          <a:off x="914400" y="685800"/>
          <a:ext cx="68643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Document" r:id="rId4" imgW="6864202" imgH="1592940" progId="Word.Document.12">
                  <p:embed/>
                </p:oleObj>
              </mc:Choice>
              <mc:Fallback>
                <p:oleObj name="Document" r:id="rId4" imgW="6864202" imgH="1592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158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83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898417"/>
              </p:ext>
            </p:extLst>
          </p:nvPr>
        </p:nvGraphicFramePr>
        <p:xfrm>
          <a:off x="914400" y="685800"/>
          <a:ext cx="6864350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Document" r:id="rId4" imgW="6864119" imgH="5077968" progId="Word.Document.12">
                  <p:embed/>
                </p:oleObj>
              </mc:Choice>
              <mc:Fallback>
                <p:oleObj name="Document" r:id="rId4" imgW="6864119" imgH="50779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06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13716"/>
              </p:ext>
            </p:extLst>
          </p:nvPr>
        </p:nvGraphicFramePr>
        <p:xfrm>
          <a:off x="914400" y="685800"/>
          <a:ext cx="68643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Document" r:id="rId4" imgW="6864119" imgH="1590923" progId="Word.Document.12">
                  <p:embed/>
                </p:oleObj>
              </mc:Choice>
              <mc:Fallback>
                <p:oleObj name="Document" r:id="rId4" imgW="6864119" imgH="15909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158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32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02688"/>
              </p:ext>
            </p:extLst>
          </p:nvPr>
        </p:nvGraphicFramePr>
        <p:xfrm>
          <a:off x="914400" y="688975"/>
          <a:ext cx="7270921" cy="526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Document" r:id="rId4" imgW="7270921" imgH="5263395" progId="Word.Document.12">
                  <p:embed/>
                </p:oleObj>
              </mc:Choice>
              <mc:Fallback>
                <p:oleObj name="Document" r:id="rId4" imgW="7270921" imgH="52633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70921" cy="526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0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227653"/>
              </p:ext>
            </p:extLst>
          </p:nvPr>
        </p:nvGraphicFramePr>
        <p:xfrm>
          <a:off x="914400" y="685800"/>
          <a:ext cx="6864350" cy="539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Document" r:id="rId4" imgW="6864119" imgH="5405532" progId="Word.Document.12">
                  <p:embed/>
                </p:oleObj>
              </mc:Choice>
              <mc:Fallback>
                <p:oleObj name="Document" r:id="rId4" imgW="6864119" imgH="54055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39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1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112114"/>
              </p:ext>
            </p:extLst>
          </p:nvPr>
        </p:nvGraphicFramePr>
        <p:xfrm>
          <a:off x="914400" y="688975"/>
          <a:ext cx="7315200" cy="535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Document" r:id="rId4" imgW="7321816" imgH="5363343" progId="Word.Document.12">
                  <p:embed/>
                </p:oleObj>
              </mc:Choice>
              <mc:Fallback>
                <p:oleObj name="Document" r:id="rId4" imgW="7321816" imgH="53633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15200" cy="535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11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468627"/>
              </p:ext>
            </p:extLst>
          </p:nvPr>
        </p:nvGraphicFramePr>
        <p:xfrm>
          <a:off x="914400" y="688975"/>
          <a:ext cx="6794500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Document" r:id="rId4" imgW="6864202" imgH="2980955" progId="Word.Document.12">
                  <p:embed/>
                </p:oleObj>
              </mc:Choice>
              <mc:Fallback>
                <p:oleObj name="Document" r:id="rId4" imgW="6864202" imgH="29809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294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8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936871"/>
              </p:ext>
            </p:extLst>
          </p:nvPr>
        </p:nvGraphicFramePr>
        <p:xfrm>
          <a:off x="914400" y="685799"/>
          <a:ext cx="6965729" cy="227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Document" r:id="rId4" imgW="6965729" imgH="2277438" progId="Word.Document.12">
                  <p:embed/>
                </p:oleObj>
              </mc:Choice>
              <mc:Fallback>
                <p:oleObj name="Document" r:id="rId4" imgW="6965729" imgH="22774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6965729" cy="227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6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425594"/>
              </p:ext>
            </p:extLst>
          </p:nvPr>
        </p:nvGraphicFramePr>
        <p:xfrm>
          <a:off x="914400" y="688975"/>
          <a:ext cx="6794500" cy="500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Document" r:id="rId4" imgW="6864202" imgH="5066220" progId="Word.Document.12">
                  <p:embed/>
                </p:oleObj>
              </mc:Choice>
              <mc:Fallback>
                <p:oleObj name="Document" r:id="rId4" imgW="6864202" imgH="50662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00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92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854130"/>
              </p:ext>
            </p:extLst>
          </p:nvPr>
        </p:nvGraphicFramePr>
        <p:xfrm>
          <a:off x="914400" y="685800"/>
          <a:ext cx="7016750" cy="509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4" imgW="7016620" imgH="5105836" progId="Word.Document.12">
                  <p:embed/>
                </p:oleObj>
              </mc:Choice>
              <mc:Fallback>
                <p:oleObj name="Document" r:id="rId4" imgW="7016620" imgH="5105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016750" cy="509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60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444855"/>
              </p:ext>
            </p:extLst>
          </p:nvPr>
        </p:nvGraphicFramePr>
        <p:xfrm>
          <a:off x="914400" y="688975"/>
          <a:ext cx="6794500" cy="33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Document" r:id="rId4" imgW="6864202" imgH="3422498" progId="Word.Document.12">
                  <p:embed/>
                </p:oleObj>
              </mc:Choice>
              <mc:Fallback>
                <p:oleObj name="Document" r:id="rId4" imgW="6864202" imgH="34224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338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5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571798"/>
              </p:ext>
            </p:extLst>
          </p:nvPr>
        </p:nvGraphicFramePr>
        <p:xfrm>
          <a:off x="914400" y="685800"/>
          <a:ext cx="6965729" cy="3791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Document" r:id="rId4" imgW="6965729" imgH="3791881" progId="Word.Document.12">
                  <p:embed/>
                </p:oleObj>
              </mc:Choice>
              <mc:Fallback>
                <p:oleObj name="Document" r:id="rId4" imgW="6965729" imgH="37918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3791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88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250012"/>
              </p:ext>
            </p:extLst>
          </p:nvPr>
        </p:nvGraphicFramePr>
        <p:xfrm>
          <a:off x="914400" y="685800"/>
          <a:ext cx="6965729" cy="444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Document" r:id="rId4" imgW="6965729" imgH="444809" progId="Word.Document.12">
                  <p:embed/>
                </p:oleObj>
              </mc:Choice>
              <mc:Fallback>
                <p:oleObj name="Document" r:id="rId4" imgW="6965729" imgH="4448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444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3"/>
          <a:stretch/>
        </p:blipFill>
        <p:spPr bwMode="auto">
          <a:xfrm>
            <a:off x="3810000" y="685800"/>
            <a:ext cx="3418774" cy="5181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89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747479"/>
              </p:ext>
            </p:extLst>
          </p:nvPr>
        </p:nvGraphicFramePr>
        <p:xfrm>
          <a:off x="914400" y="685800"/>
          <a:ext cx="6864350" cy="52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Document" r:id="rId4" imgW="6864119" imgH="5248244" progId="Word.Document.12">
                  <p:embed/>
                </p:oleObj>
              </mc:Choice>
              <mc:Fallback>
                <p:oleObj name="Document" r:id="rId4" imgW="6864119" imgH="52482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237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9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55240"/>
              </p:ext>
            </p:extLst>
          </p:nvPr>
        </p:nvGraphicFramePr>
        <p:xfrm>
          <a:off x="914400" y="679450"/>
          <a:ext cx="6864350" cy="504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Document" r:id="rId4" imgW="6864202" imgH="5061177" progId="Word.Document.12">
                  <p:embed/>
                </p:oleObj>
              </mc:Choice>
              <mc:Fallback>
                <p:oleObj name="Document" r:id="rId4" imgW="6864202" imgH="50611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79450"/>
                        <a:ext cx="6864350" cy="5049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2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55173"/>
              </p:ext>
            </p:extLst>
          </p:nvPr>
        </p:nvGraphicFramePr>
        <p:xfrm>
          <a:off x="914400" y="685800"/>
          <a:ext cx="6864350" cy="342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Document" r:id="rId4" imgW="6864119" imgH="3428242" progId="Word.Document.12">
                  <p:embed/>
                </p:oleObj>
              </mc:Choice>
              <mc:Fallback>
                <p:oleObj name="Document" r:id="rId4" imgW="6864119" imgH="34282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42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1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541492"/>
              </p:ext>
            </p:extLst>
          </p:nvPr>
        </p:nvGraphicFramePr>
        <p:xfrm>
          <a:off x="914400" y="688975"/>
          <a:ext cx="7315200" cy="549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Document" r:id="rId4" imgW="7321816" imgH="5499839" progId="Word.Document.12">
                  <p:embed/>
                </p:oleObj>
              </mc:Choice>
              <mc:Fallback>
                <p:oleObj name="Document" r:id="rId4" imgW="7321816" imgH="54998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15200" cy="549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79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260990"/>
              </p:ext>
            </p:extLst>
          </p:nvPr>
        </p:nvGraphicFramePr>
        <p:xfrm>
          <a:off x="914400" y="688975"/>
          <a:ext cx="6794500" cy="519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Document" r:id="rId4" imgW="6864202" imgH="5250616" progId="Word.Document.12">
                  <p:embed/>
                </p:oleObj>
              </mc:Choice>
              <mc:Fallback>
                <p:oleObj name="Document" r:id="rId4" imgW="6864202" imgH="52506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519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88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610762"/>
              </p:ext>
            </p:extLst>
          </p:nvPr>
        </p:nvGraphicFramePr>
        <p:xfrm>
          <a:off x="914400" y="685800"/>
          <a:ext cx="686435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Document" r:id="rId4" imgW="6864119" imgH="4227672" progId="Word.Document.12">
                  <p:embed/>
                </p:oleObj>
              </mc:Choice>
              <mc:Fallback>
                <p:oleObj name="Document" r:id="rId4" imgW="6864119" imgH="42276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22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0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820756"/>
              </p:ext>
            </p:extLst>
          </p:nvPr>
        </p:nvGraphicFramePr>
        <p:xfrm>
          <a:off x="914400" y="685800"/>
          <a:ext cx="686435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Document" r:id="rId4" imgW="6864119" imgH="4236330" progId="Word.Document.12">
                  <p:embed/>
                </p:oleObj>
              </mc:Choice>
              <mc:Fallback>
                <p:oleObj name="Document" r:id="rId4" imgW="6864119" imgH="42363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227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3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468731"/>
              </p:ext>
            </p:extLst>
          </p:nvPr>
        </p:nvGraphicFramePr>
        <p:xfrm>
          <a:off x="838200" y="609600"/>
          <a:ext cx="7197725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Document" r:id="rId4" imgW="7271010" imgH="4586501" progId="Word.Document.12">
                  <p:embed/>
                </p:oleObj>
              </mc:Choice>
              <mc:Fallback>
                <p:oleObj name="Document" r:id="rId4" imgW="7271010" imgH="45865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609600"/>
                        <a:ext cx="7197725" cy="454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7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916619"/>
              </p:ext>
            </p:extLst>
          </p:nvPr>
        </p:nvGraphicFramePr>
        <p:xfrm>
          <a:off x="914400" y="685800"/>
          <a:ext cx="6864350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Document" r:id="rId4" imgW="6864119" imgH="4438352" progId="Word.Document.12">
                  <p:embed/>
                </p:oleObj>
              </mc:Choice>
              <mc:Fallback>
                <p:oleObj name="Document" r:id="rId4" imgW="6864119" imgH="44383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42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486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168194"/>
              </p:ext>
            </p:extLst>
          </p:nvPr>
        </p:nvGraphicFramePr>
        <p:xfrm>
          <a:off x="914400" y="685800"/>
          <a:ext cx="7461531" cy="38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Document" r:id="rId4" imgW="7461531" imgH="3880987" progId="Word.Document.12">
                  <p:embed/>
                </p:oleObj>
              </mc:Choice>
              <mc:Fallback>
                <p:oleObj name="Document" r:id="rId4" imgW="7461531" imgH="38809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461531" cy="38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74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319607"/>
              </p:ext>
            </p:extLst>
          </p:nvPr>
        </p:nvGraphicFramePr>
        <p:xfrm>
          <a:off x="914400" y="688975"/>
          <a:ext cx="7334250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Document" r:id="rId4" imgW="7334427" imgH="4915317" progId="Word.Document.12">
                  <p:embed/>
                </p:oleObj>
              </mc:Choice>
              <mc:Fallback>
                <p:oleObj name="Document" r:id="rId4" imgW="7334427" imgH="49153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334250" cy="49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842750"/>
              </p:ext>
            </p:extLst>
          </p:nvPr>
        </p:nvGraphicFramePr>
        <p:xfrm>
          <a:off x="914400" y="685800"/>
          <a:ext cx="7296144" cy="549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Document" r:id="rId4" imgW="7296144" imgH="5497885" progId="Word.Document.12">
                  <p:embed/>
                </p:oleObj>
              </mc:Choice>
              <mc:Fallback>
                <p:oleObj name="Document" r:id="rId4" imgW="7296144" imgH="54978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6144" cy="549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2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792440"/>
              </p:ext>
            </p:extLst>
          </p:nvPr>
        </p:nvGraphicFramePr>
        <p:xfrm>
          <a:off x="914400" y="685800"/>
          <a:ext cx="6864350" cy="321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Document" r:id="rId4" imgW="6864119" imgH="3218644" progId="Word.Document.12">
                  <p:embed/>
                </p:oleObj>
              </mc:Choice>
              <mc:Fallback>
                <p:oleObj name="Document" r:id="rId4" imgW="6864119" imgH="32186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21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4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686763"/>
              </p:ext>
            </p:extLst>
          </p:nvPr>
        </p:nvGraphicFramePr>
        <p:xfrm>
          <a:off x="914400" y="685800"/>
          <a:ext cx="6864350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Document" r:id="rId4" imgW="6864119" imgH="4429694" progId="Word.Document.12">
                  <p:embed/>
                </p:oleObj>
              </mc:Choice>
              <mc:Fallback>
                <p:oleObj name="Document" r:id="rId4" imgW="6864119" imgH="4429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42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89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460715"/>
              </p:ext>
            </p:extLst>
          </p:nvPr>
        </p:nvGraphicFramePr>
        <p:xfrm>
          <a:off x="914400" y="685799"/>
          <a:ext cx="7334338" cy="4505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Document" r:id="rId4" imgW="7334338" imgH="4505091" progId="Word.Document.12">
                  <p:embed/>
                </p:oleObj>
              </mc:Choice>
              <mc:Fallback>
                <p:oleObj name="Document" r:id="rId4" imgW="7334338" imgH="45050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34338" cy="4505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17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720303"/>
              </p:ext>
            </p:extLst>
          </p:nvPr>
        </p:nvGraphicFramePr>
        <p:xfrm>
          <a:off x="914400" y="685800"/>
          <a:ext cx="6864350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Document" r:id="rId4" imgW="6864119" imgH="3622327" progId="Word.Document.12">
                  <p:embed/>
                </p:oleObj>
              </mc:Choice>
              <mc:Fallback>
                <p:oleObj name="Document" r:id="rId4" imgW="6864119" imgH="36223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362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84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894571"/>
              </p:ext>
            </p:extLst>
          </p:nvPr>
        </p:nvGraphicFramePr>
        <p:xfrm>
          <a:off x="914400" y="688975"/>
          <a:ext cx="7232727" cy="4912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Document" r:id="rId4" imgW="7232727" imgH="4912021" progId="Word.Document.12">
                  <p:embed/>
                </p:oleObj>
              </mc:Choice>
              <mc:Fallback>
                <p:oleObj name="Document" r:id="rId4" imgW="7232727" imgH="49120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32727" cy="4912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7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640570"/>
              </p:ext>
            </p:extLst>
          </p:nvPr>
        </p:nvGraphicFramePr>
        <p:xfrm>
          <a:off x="914400" y="685800"/>
          <a:ext cx="6864350" cy="281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Document" r:id="rId4" imgW="6864119" imgH="2820372" progId="Word.Document.12">
                  <p:embed/>
                </p:oleObj>
              </mc:Choice>
              <mc:Fallback>
                <p:oleObj name="Document" r:id="rId4" imgW="6864119" imgH="28203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2814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3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048085"/>
              </p:ext>
            </p:extLst>
          </p:nvPr>
        </p:nvGraphicFramePr>
        <p:xfrm>
          <a:off x="914400" y="609600"/>
          <a:ext cx="718820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Document" r:id="rId4" imgW="7194621" imgH="2673028" progId="Word.Document.12">
                  <p:embed/>
                </p:oleObj>
              </mc:Choice>
              <mc:Fallback>
                <p:oleObj name="Document" r:id="rId4" imgW="7194621" imgH="26730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09600"/>
                        <a:ext cx="7188200" cy="267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3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01669"/>
              </p:ext>
            </p:extLst>
          </p:nvPr>
        </p:nvGraphicFramePr>
        <p:xfrm>
          <a:off x="914400" y="685800"/>
          <a:ext cx="6965729" cy="1335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Document" r:id="rId4" imgW="6965729" imgH="1335871" progId="Word.Document.12">
                  <p:embed/>
                </p:oleObj>
              </mc:Choice>
              <mc:Fallback>
                <p:oleObj name="Document" r:id="rId4" imgW="6965729" imgH="13358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1335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23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413122"/>
              </p:ext>
            </p:extLst>
          </p:nvPr>
        </p:nvGraphicFramePr>
        <p:xfrm>
          <a:off x="914400" y="685800"/>
          <a:ext cx="6864350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Document" r:id="rId4" imgW="6864119" imgH="5322920" progId="Word.Document.12">
                  <p:embed/>
                </p:oleObj>
              </mc:Choice>
              <mc:Fallback>
                <p:oleObj name="Document" r:id="rId4" imgW="6864119" imgH="5322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31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6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786223"/>
              </p:ext>
            </p:extLst>
          </p:nvPr>
        </p:nvGraphicFramePr>
        <p:xfrm>
          <a:off x="914400" y="685800"/>
          <a:ext cx="6965729" cy="570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Document" r:id="rId4" imgW="6965729" imgH="5700990" progId="Word.Document.12">
                  <p:embed/>
                </p:oleObj>
              </mc:Choice>
              <mc:Fallback>
                <p:oleObj name="Document" r:id="rId4" imgW="6965729" imgH="57009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965729" cy="570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43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802155"/>
              </p:ext>
            </p:extLst>
          </p:nvPr>
        </p:nvGraphicFramePr>
        <p:xfrm>
          <a:off x="914400" y="688975"/>
          <a:ext cx="6794500" cy="499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Document" r:id="rId4" imgW="6864202" imgH="5043890" progId="Word.Document.12">
                  <p:embed/>
                </p:oleObj>
              </mc:Choice>
              <mc:Fallback>
                <p:oleObj name="Document" r:id="rId4" imgW="6864202" imgH="50438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994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09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Android Programming, C6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2015, </a:t>
            </a:r>
            <a:r>
              <a:rPr lang="en-US" dirty="0" smtClean="0"/>
              <a:t>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190335"/>
              </p:ext>
            </p:extLst>
          </p:nvPr>
        </p:nvGraphicFramePr>
        <p:xfrm>
          <a:off x="914400" y="688975"/>
          <a:ext cx="6794500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Document" r:id="rId4" imgW="6864202" imgH="4245079" progId="Word.Document.12">
                  <p:embed/>
                </p:oleObj>
              </mc:Choice>
              <mc:Fallback>
                <p:oleObj name="Document" r:id="rId4" imgW="6864202" imgH="42450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6794500" cy="419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9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663</Words>
  <Application>Microsoft Office PowerPoint</Application>
  <PresentationFormat>On-screen Show (4:3)</PresentationFormat>
  <Paragraphs>156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Slide with title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Joel Murach</cp:lastModifiedBy>
  <cp:revision>47</cp:revision>
  <dcterms:created xsi:type="dcterms:W3CDTF">2010-11-30T18:46:51Z</dcterms:created>
  <dcterms:modified xsi:type="dcterms:W3CDTF">2015-11-24T00:06:27Z</dcterms:modified>
</cp:coreProperties>
</file>