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59" r:id="rId4"/>
    <p:sldId id="260" r:id="rId5"/>
    <p:sldId id="262" r:id="rId6"/>
    <p:sldId id="261" r:id="rId7"/>
    <p:sldId id="282" r:id="rId8"/>
    <p:sldId id="283" r:id="rId9"/>
    <p:sldId id="284" r:id="rId10"/>
    <p:sldId id="263" r:id="rId11"/>
    <p:sldId id="264" r:id="rId12"/>
    <p:sldId id="265" r:id="rId13"/>
    <p:sldId id="266" r:id="rId14"/>
    <p:sldId id="285" r:id="rId15"/>
    <p:sldId id="286" r:id="rId16"/>
    <p:sldId id="287" r:id="rId17"/>
    <p:sldId id="288" r:id="rId18"/>
    <p:sldId id="270" r:id="rId19"/>
    <p:sldId id="289" r:id="rId20"/>
    <p:sldId id="271" r:id="rId21"/>
    <p:sldId id="290" r:id="rId22"/>
    <p:sldId id="291" r:id="rId23"/>
    <p:sldId id="292" r:id="rId24"/>
    <p:sldId id="272" r:id="rId25"/>
    <p:sldId id="273" r:id="rId26"/>
    <p:sldId id="274" r:id="rId27"/>
    <p:sldId id="275" r:id="rId28"/>
    <p:sldId id="294" r:id="rId29"/>
    <p:sldId id="295" r:id="rId30"/>
    <p:sldId id="276" r:id="rId31"/>
    <p:sldId id="278" r:id="rId32"/>
    <p:sldId id="296" r:id="rId33"/>
    <p:sldId id="277" r:id="rId34"/>
    <p:sldId id="279" r:id="rId35"/>
    <p:sldId id="280" r:id="rId36"/>
    <p:sldId id="281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>
        <p:scale>
          <a:sx n="97" d="100"/>
          <a:sy n="97" d="100"/>
        </p:scale>
        <p:origin x="-10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11/23/2015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5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6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800135"/>
              </p:ext>
            </p:extLst>
          </p:nvPr>
        </p:nvGraphicFramePr>
        <p:xfrm>
          <a:off x="1143000" y="1143000"/>
          <a:ext cx="686435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r:id="rId4" imgW="6864119" imgH="2313513" progId="Word.Document.12">
                  <p:embed/>
                </p:oleObj>
              </mc:Choice>
              <mc:Fallback>
                <p:oleObj name="Document" r:id="rId4" imgW="6864119" imgH="2313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1143000"/>
                        <a:ext cx="686435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870285"/>
              </p:ext>
            </p:extLst>
          </p:nvPr>
        </p:nvGraphicFramePr>
        <p:xfrm>
          <a:off x="914400" y="685800"/>
          <a:ext cx="6864350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Document" r:id="rId4" imgW="6864119" imgH="5233814" progId="Word.Document.12">
                  <p:embed/>
                </p:oleObj>
              </mc:Choice>
              <mc:Fallback>
                <p:oleObj name="Document" r:id="rId4" imgW="6864119" imgH="52338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22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3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532857"/>
              </p:ext>
            </p:extLst>
          </p:nvPr>
        </p:nvGraphicFramePr>
        <p:xfrm>
          <a:off x="914400" y="838200"/>
          <a:ext cx="68643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Document" r:id="rId4" imgW="6864119" imgH="1202753" progId="Word.Document.12">
                  <p:embed/>
                </p:oleObj>
              </mc:Choice>
              <mc:Fallback>
                <p:oleObj name="Document" r:id="rId4" imgW="6864119" imgH="12027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838200"/>
                        <a:ext cx="6864350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2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778092"/>
              </p:ext>
            </p:extLst>
          </p:nvPr>
        </p:nvGraphicFramePr>
        <p:xfrm>
          <a:off x="914400" y="914400"/>
          <a:ext cx="6965729" cy="48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Document" r:id="rId4" imgW="6965814" imgH="484401" progId="Word.Document.12">
                  <p:embed/>
                </p:oleObj>
              </mc:Choice>
              <mc:Fallback>
                <p:oleObj name="Document" r:id="rId4" imgW="6965814" imgH="4844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6965729" cy="48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71600"/>
            <a:ext cx="4267200" cy="42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186458"/>
              </p:ext>
            </p:extLst>
          </p:nvPr>
        </p:nvGraphicFramePr>
        <p:xfrm>
          <a:off x="914400" y="688975"/>
          <a:ext cx="7354888" cy="516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Document" r:id="rId4" imgW="7360010" imgH="5160579" progId="Word.Document.12">
                  <p:embed/>
                </p:oleObj>
              </mc:Choice>
              <mc:Fallback>
                <p:oleObj name="Document" r:id="rId4" imgW="7360010" imgH="51605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54888" cy="516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600129"/>
              </p:ext>
            </p:extLst>
          </p:nvPr>
        </p:nvGraphicFramePr>
        <p:xfrm>
          <a:off x="914400" y="688975"/>
          <a:ext cx="7354888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Document" r:id="rId4" imgW="7360010" imgH="5210279" progId="Word.Document.12">
                  <p:embed/>
                </p:oleObj>
              </mc:Choice>
              <mc:Fallback>
                <p:oleObj name="Document" r:id="rId4" imgW="7360010" imgH="52102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54888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430382"/>
              </p:ext>
            </p:extLst>
          </p:nvPr>
        </p:nvGraphicFramePr>
        <p:xfrm>
          <a:off x="914400" y="688975"/>
          <a:ext cx="7354888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Document" r:id="rId4" imgW="7360010" imgH="5395036" progId="Word.Document.12">
                  <p:embed/>
                </p:oleObj>
              </mc:Choice>
              <mc:Fallback>
                <p:oleObj name="Document" r:id="rId4" imgW="7360010" imgH="5395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54888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7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190755"/>
              </p:ext>
            </p:extLst>
          </p:nvPr>
        </p:nvGraphicFramePr>
        <p:xfrm>
          <a:off x="914400" y="688975"/>
          <a:ext cx="7354888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Document" r:id="rId4" imgW="7360010" imgH="5395036" progId="Word.Document.12">
                  <p:embed/>
                </p:oleObj>
              </mc:Choice>
              <mc:Fallback>
                <p:oleObj name="Document" r:id="rId4" imgW="7360010" imgH="5395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54888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4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57721"/>
              </p:ext>
            </p:extLst>
          </p:nvPr>
        </p:nvGraphicFramePr>
        <p:xfrm>
          <a:off x="914400" y="688975"/>
          <a:ext cx="7354888" cy="538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Document" r:id="rId4" imgW="7360010" imgH="5391794" progId="Word.Document.12">
                  <p:embed/>
                </p:oleObj>
              </mc:Choice>
              <mc:Fallback>
                <p:oleObj name="Document" r:id="rId4" imgW="7360010" imgH="53917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54888" cy="538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3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790586"/>
              </p:ext>
            </p:extLst>
          </p:nvPr>
        </p:nvGraphicFramePr>
        <p:xfrm>
          <a:off x="914400" y="688975"/>
          <a:ext cx="7443788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Document" r:id="rId4" imgW="7449011" imgH="5477510" progId="Word.Document.12">
                  <p:embed/>
                </p:oleObj>
              </mc:Choice>
              <mc:Fallback>
                <p:oleObj name="Document" r:id="rId4" imgW="7449011" imgH="5477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43788" cy="547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6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814392"/>
              </p:ext>
            </p:extLst>
          </p:nvPr>
        </p:nvGraphicFramePr>
        <p:xfrm>
          <a:off x="914400" y="688975"/>
          <a:ext cx="7443788" cy="547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Document" r:id="rId4" imgW="7449011" imgH="5479311" progId="Word.Document.12">
                  <p:embed/>
                </p:oleObj>
              </mc:Choice>
              <mc:Fallback>
                <p:oleObj name="Document" r:id="rId4" imgW="7449011" imgH="5479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43788" cy="547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4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218039"/>
              </p:ext>
            </p:extLst>
          </p:nvPr>
        </p:nvGraphicFramePr>
        <p:xfrm>
          <a:off x="914400" y="688975"/>
          <a:ext cx="7010400" cy="497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Document" r:id="rId4" imgW="7016620" imgH="4975822" progId="Word.Document.12">
                  <p:embed/>
                </p:oleObj>
              </mc:Choice>
              <mc:Fallback>
                <p:oleObj name="Document" r:id="rId4" imgW="7016620" imgH="49758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10400" cy="497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649770"/>
              </p:ext>
            </p:extLst>
          </p:nvPr>
        </p:nvGraphicFramePr>
        <p:xfrm>
          <a:off x="914400" y="688975"/>
          <a:ext cx="7561263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Document" r:id="rId4" imgW="7565756" imgH="3095483" progId="Word.Document.12">
                  <p:embed/>
                </p:oleObj>
              </mc:Choice>
              <mc:Fallback>
                <p:oleObj name="Document" r:id="rId4" imgW="7565756" imgH="3095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561263" cy="308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4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519808"/>
              </p:ext>
            </p:extLst>
          </p:nvPr>
        </p:nvGraphicFramePr>
        <p:xfrm>
          <a:off x="914400" y="688975"/>
          <a:ext cx="7561263" cy="521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Document" r:id="rId4" imgW="7565756" imgH="5213881" progId="Word.Document.12">
                  <p:embed/>
                </p:oleObj>
              </mc:Choice>
              <mc:Fallback>
                <p:oleObj name="Document" r:id="rId4" imgW="7565756" imgH="52138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561263" cy="521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2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859237"/>
              </p:ext>
            </p:extLst>
          </p:nvPr>
        </p:nvGraphicFramePr>
        <p:xfrm>
          <a:off x="914400" y="688975"/>
          <a:ext cx="7561263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Document" r:id="rId4" imgW="7565756" imgH="5299596" progId="Word.Document.12">
                  <p:embed/>
                </p:oleObj>
              </mc:Choice>
              <mc:Fallback>
                <p:oleObj name="Document" r:id="rId4" imgW="7565756" imgH="5299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561263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02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19153"/>
              </p:ext>
            </p:extLst>
          </p:nvPr>
        </p:nvGraphicFramePr>
        <p:xfrm>
          <a:off x="914400" y="688975"/>
          <a:ext cx="7561263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Document" r:id="rId4" imgW="7565756" imgH="5299596" progId="Word.Document.12">
                  <p:embed/>
                </p:oleObj>
              </mc:Choice>
              <mc:Fallback>
                <p:oleObj name="Document" r:id="rId4" imgW="7565756" imgH="5299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561263" cy="528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8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052685"/>
              </p:ext>
            </p:extLst>
          </p:nvPr>
        </p:nvGraphicFramePr>
        <p:xfrm>
          <a:off x="914400" y="688975"/>
          <a:ext cx="6965729" cy="277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Document" r:id="rId4" imgW="6965729" imgH="2774195" progId="Word.Document.12">
                  <p:embed/>
                </p:oleObj>
              </mc:Choice>
              <mc:Fallback>
                <p:oleObj name="Document" r:id="rId4" imgW="6965729" imgH="27741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965729" cy="2774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6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796998"/>
              </p:ext>
            </p:extLst>
          </p:nvPr>
        </p:nvGraphicFramePr>
        <p:xfrm>
          <a:off x="914400" y="590550"/>
          <a:ext cx="6715125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Document" r:id="rId4" imgW="6864202" imgH="4998151" progId="Word.Document.12">
                  <p:embed/>
                </p:oleObj>
              </mc:Choice>
              <mc:Fallback>
                <p:oleObj name="Document" r:id="rId4" imgW="6864202" imgH="49981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590550"/>
                        <a:ext cx="6715125" cy="509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5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58886"/>
              </p:ext>
            </p:extLst>
          </p:nvPr>
        </p:nvGraphicFramePr>
        <p:xfrm>
          <a:off x="914400" y="688975"/>
          <a:ext cx="7688263" cy="358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Document" r:id="rId4" imgW="7692951" imgH="3587807" progId="Word.Document.12">
                  <p:embed/>
                </p:oleObj>
              </mc:Choice>
              <mc:Fallback>
                <p:oleObj name="Document" r:id="rId4" imgW="7692951" imgH="3587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688263" cy="358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09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74109"/>
              </p:ext>
            </p:extLst>
          </p:nvPr>
        </p:nvGraphicFramePr>
        <p:xfrm>
          <a:off x="914400" y="688975"/>
          <a:ext cx="68929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Document" r:id="rId4" imgW="6965814" imgH="4623236" progId="Word.Document.12">
                  <p:embed/>
                </p:oleObj>
              </mc:Choice>
              <mc:Fallback>
                <p:oleObj name="Document" r:id="rId4" imgW="6965814" imgH="46232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4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590956"/>
              </p:ext>
            </p:extLst>
          </p:nvPr>
        </p:nvGraphicFramePr>
        <p:xfrm>
          <a:off x="914400" y="688975"/>
          <a:ext cx="6892925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Document" r:id="rId4" imgW="6965814" imgH="4627918" progId="Word.Document.12">
                  <p:embed/>
                </p:oleObj>
              </mc:Choice>
              <mc:Fallback>
                <p:oleObj name="Document" r:id="rId4" imgW="6965814" imgH="46279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58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90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61339"/>
              </p:ext>
            </p:extLst>
          </p:nvPr>
        </p:nvGraphicFramePr>
        <p:xfrm>
          <a:off x="914400" y="688975"/>
          <a:ext cx="6892925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Document" r:id="rId4" imgW="6965814" imgH="4627918" progId="Word.Document.12">
                  <p:embed/>
                </p:oleObj>
              </mc:Choice>
              <mc:Fallback>
                <p:oleObj name="Document" r:id="rId4" imgW="6965814" imgH="46279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58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9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287633"/>
              </p:ext>
            </p:extLst>
          </p:nvPr>
        </p:nvGraphicFramePr>
        <p:xfrm>
          <a:off x="914400" y="688975"/>
          <a:ext cx="7404100" cy="576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Document" r:id="rId4" imgW="7487205" imgH="5817491" progId="Word.Document.12">
                  <p:embed/>
                </p:oleObj>
              </mc:Choice>
              <mc:Fallback>
                <p:oleObj name="Document" r:id="rId4" imgW="7487205" imgH="58174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04100" cy="576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34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530954"/>
              </p:ext>
            </p:extLst>
          </p:nvPr>
        </p:nvGraphicFramePr>
        <p:xfrm>
          <a:off x="933450" y="649288"/>
          <a:ext cx="67945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Document" r:id="rId4" imgW="6864202" imgH="625579" progId="Word.Document.12">
                  <p:embed/>
                </p:oleObj>
              </mc:Choice>
              <mc:Fallback>
                <p:oleObj name="Document" r:id="rId4" imgW="6864202" imgH="6255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450" y="649288"/>
                        <a:ext cx="679450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1" name="Picture 31" descr="C:\Users\Joel\Documents\MMA Current\Android 2nd Edition\Manuscript\Chapter 07\7-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454587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9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597524"/>
              </p:ext>
            </p:extLst>
          </p:nvPr>
        </p:nvGraphicFramePr>
        <p:xfrm>
          <a:off x="1120775" y="717550"/>
          <a:ext cx="6932613" cy="527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Document" r:id="rId4" imgW="7077875" imgH="5380990" progId="Word.Document.12">
                  <p:embed/>
                </p:oleObj>
              </mc:Choice>
              <mc:Fallback>
                <p:oleObj name="Document" r:id="rId4" imgW="7077875" imgH="53809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0775" y="717550"/>
                        <a:ext cx="6932613" cy="527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296991"/>
              </p:ext>
            </p:extLst>
          </p:nvPr>
        </p:nvGraphicFramePr>
        <p:xfrm>
          <a:off x="1120775" y="717550"/>
          <a:ext cx="6932613" cy="527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Document" r:id="rId4" imgW="7077875" imgH="5383871" progId="Word.Document.12">
                  <p:embed/>
                </p:oleObj>
              </mc:Choice>
              <mc:Fallback>
                <p:oleObj name="Document" r:id="rId4" imgW="7077875" imgH="53838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0775" y="717550"/>
                        <a:ext cx="6932613" cy="527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71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922363"/>
              </p:ext>
            </p:extLst>
          </p:nvPr>
        </p:nvGraphicFramePr>
        <p:xfrm>
          <a:off x="914400" y="688975"/>
          <a:ext cx="6892925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Document" r:id="rId4" imgW="6965814" imgH="4774139" progId="Word.Document.12">
                  <p:embed/>
                </p:oleObj>
              </mc:Choice>
              <mc:Fallback>
                <p:oleObj name="Document" r:id="rId4" imgW="6965814" imgH="47741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71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2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106074"/>
              </p:ext>
            </p:extLst>
          </p:nvPr>
        </p:nvGraphicFramePr>
        <p:xfrm>
          <a:off x="914400" y="685800"/>
          <a:ext cx="6864350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Document" r:id="rId4" imgW="6864119" imgH="2416328" progId="Word.Document.12">
                  <p:embed/>
                </p:oleObj>
              </mc:Choice>
              <mc:Fallback>
                <p:oleObj name="Document" r:id="rId4" imgW="6864119" imgH="24163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41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7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55786"/>
              </p:ext>
            </p:extLst>
          </p:nvPr>
        </p:nvGraphicFramePr>
        <p:xfrm>
          <a:off x="914400" y="685800"/>
          <a:ext cx="686435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Document" r:id="rId4" imgW="6864119" imgH="2580471" progId="Word.Document.12">
                  <p:embed/>
                </p:oleObj>
              </mc:Choice>
              <mc:Fallback>
                <p:oleObj name="Document" r:id="rId4" imgW="6864119" imgH="25804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57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52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367939"/>
              </p:ext>
            </p:extLst>
          </p:nvPr>
        </p:nvGraphicFramePr>
        <p:xfrm>
          <a:off x="914400" y="688975"/>
          <a:ext cx="7551738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Document" r:id="rId4" imgW="7627012" imgH="5352178" progId="Word.Document.12">
                  <p:embed/>
                </p:oleObj>
              </mc:Choice>
              <mc:Fallback>
                <p:oleObj name="Document" r:id="rId4" imgW="7627012" imgH="53521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551738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5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755305"/>
              </p:ext>
            </p:extLst>
          </p:nvPr>
        </p:nvGraphicFramePr>
        <p:xfrm>
          <a:off x="914400" y="688975"/>
          <a:ext cx="6892925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Document" r:id="rId4" imgW="6965814" imgH="4786744" progId="Word.Document.12">
                  <p:embed/>
                </p:oleObj>
              </mc:Choice>
              <mc:Fallback>
                <p:oleObj name="Document" r:id="rId4" imgW="6965814" imgH="47867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73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86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716097"/>
              </p:ext>
            </p:extLst>
          </p:nvPr>
        </p:nvGraphicFramePr>
        <p:xfrm>
          <a:off x="914400" y="688975"/>
          <a:ext cx="679450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Document" r:id="rId4" imgW="6864202" imgH="1966055" progId="Word.Document.12">
                  <p:embed/>
                </p:oleObj>
              </mc:Choice>
              <mc:Fallback>
                <p:oleObj name="Document" r:id="rId4" imgW="6864202" imgH="19660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194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963855"/>
              </p:ext>
            </p:extLst>
          </p:nvPr>
        </p:nvGraphicFramePr>
        <p:xfrm>
          <a:off x="838200" y="609600"/>
          <a:ext cx="7639530" cy="5306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Document" r:id="rId4" imgW="7639623" imgH="5312562" progId="Word.Document.12">
                  <p:embed/>
                </p:oleObj>
              </mc:Choice>
              <mc:Fallback>
                <p:oleObj name="Document" r:id="rId4" imgW="7639623" imgH="53125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609600"/>
                        <a:ext cx="7639530" cy="5306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006279"/>
              </p:ext>
            </p:extLst>
          </p:nvPr>
        </p:nvGraphicFramePr>
        <p:xfrm>
          <a:off x="838200" y="762000"/>
          <a:ext cx="6715125" cy="473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Document" r:id="rId4" imgW="6864202" imgH="4844007" progId="Word.Document.12">
                  <p:embed/>
                </p:oleObj>
              </mc:Choice>
              <mc:Fallback>
                <p:oleObj name="Document" r:id="rId4" imgW="6864202" imgH="48440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762000"/>
                        <a:ext cx="6715125" cy="473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2390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874148"/>
              </p:ext>
            </p:extLst>
          </p:nvPr>
        </p:nvGraphicFramePr>
        <p:xfrm>
          <a:off x="914400" y="688975"/>
          <a:ext cx="6646863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Document" r:id="rId4" imgW="6864202" imgH="5363343" progId="Word.Document.12">
                  <p:embed/>
                </p:oleObj>
              </mc:Choice>
              <mc:Fallback>
                <p:oleObj name="Document" r:id="rId4" imgW="6864202" imgH="53633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646863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2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798121"/>
              </p:ext>
            </p:extLst>
          </p:nvPr>
        </p:nvGraphicFramePr>
        <p:xfrm>
          <a:off x="914400" y="688975"/>
          <a:ext cx="6646863" cy="495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Document" r:id="rId4" imgW="6864202" imgH="5118801" progId="Word.Document.12">
                  <p:embed/>
                </p:oleObj>
              </mc:Choice>
              <mc:Fallback>
                <p:oleObj name="Document" r:id="rId4" imgW="6864202" imgH="51188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646863" cy="495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5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</Template>
  <TotalTime>289</TotalTime>
  <Words>612</Words>
  <Application>Microsoft Office PowerPoint</Application>
  <PresentationFormat>On-screen Show (4:3)</PresentationFormat>
  <Paragraphs>144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Master slides_with_titles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Taylor</dc:creator>
  <cp:lastModifiedBy>Joel Murach</cp:lastModifiedBy>
  <cp:revision>37</cp:revision>
  <dcterms:created xsi:type="dcterms:W3CDTF">2013-09-25T22:22:23Z</dcterms:created>
  <dcterms:modified xsi:type="dcterms:W3CDTF">2015-11-24T00:35:53Z</dcterms:modified>
</cp:coreProperties>
</file>