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5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1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3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4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5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7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8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0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1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2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3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4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5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6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7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8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0.docx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9.png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9.docx"/><Relationship Id="rId9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2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2.emf"/><Relationship Id="rId5" Type="http://schemas.openxmlformats.org/officeDocument/2006/relationships/package" Target="../embeddings/Microsoft_Word_Document33.docx"/><Relationship Id="rId4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4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.docx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10" Type="http://schemas.openxmlformats.org/officeDocument/2006/relationships/image" Target="../media/image11.png"/><Relationship Id="rId4" Type="http://schemas.openxmlformats.org/officeDocument/2006/relationships/package" Target="../embeddings/Microsoft_Word_Document6.docx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9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0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227459"/>
              </p:ext>
            </p:extLst>
          </p:nvPr>
        </p:nvGraphicFramePr>
        <p:xfrm>
          <a:off x="1143000" y="1143000"/>
          <a:ext cx="6864350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4" imgW="6864119" imgH="2317842" progId="Word.Document.12">
                  <p:embed/>
                </p:oleObj>
              </mc:Choice>
              <mc:Fallback>
                <p:oleObj name="Document" r:id="rId4" imgW="6864119" imgH="2317842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6864350" cy="231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674368"/>
              </p:ext>
            </p:extLst>
          </p:nvPr>
        </p:nvGraphicFramePr>
        <p:xfrm>
          <a:off x="914400" y="685799"/>
          <a:ext cx="6965729" cy="321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ocument" r:id="rId4" imgW="6965729" imgH="3219726" progId="Word.Document.12">
                  <p:embed/>
                </p:oleObj>
              </mc:Choice>
              <mc:Fallback>
                <p:oleObj name="Document" r:id="rId4" imgW="6965729" imgH="3219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3219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1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82621"/>
              </p:ext>
            </p:extLst>
          </p:nvPr>
        </p:nvGraphicFramePr>
        <p:xfrm>
          <a:off x="914400" y="688975"/>
          <a:ext cx="67945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Document" r:id="rId4" imgW="6864202" imgH="2647457" progId="Word.Document.12">
                  <p:embed/>
                </p:oleObj>
              </mc:Choice>
              <mc:Fallback>
                <p:oleObj name="Document" r:id="rId4" imgW="6864202" imgH="2647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61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0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543"/>
              </p:ext>
            </p:extLst>
          </p:nvPr>
        </p:nvGraphicFramePr>
        <p:xfrm>
          <a:off x="914400" y="685800"/>
          <a:ext cx="686435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Document" r:id="rId4" imgW="6864119" imgH="1810262" progId="Word.Document.12">
                  <p:embed/>
                </p:oleObj>
              </mc:Choice>
              <mc:Fallback>
                <p:oleObj name="Document" r:id="rId4" imgW="6864119" imgH="1810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2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48371"/>
              </p:ext>
            </p:extLst>
          </p:nvPr>
        </p:nvGraphicFramePr>
        <p:xfrm>
          <a:off x="914400" y="685800"/>
          <a:ext cx="686435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Document" r:id="rId4" imgW="6864119" imgH="3630264" progId="Word.Document.12">
                  <p:embed/>
                </p:oleObj>
              </mc:Choice>
              <mc:Fallback>
                <p:oleObj name="Document" r:id="rId4" imgW="6864119" imgH="3630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4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271033"/>
              </p:ext>
            </p:extLst>
          </p:nvPr>
        </p:nvGraphicFramePr>
        <p:xfrm>
          <a:off x="914400" y="685800"/>
          <a:ext cx="68643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4" imgW="6864119" imgH="2499301" progId="Word.Document.12">
                  <p:embed/>
                </p:oleObj>
              </mc:Choice>
              <mc:Fallback>
                <p:oleObj name="Document" r:id="rId4" imgW="6864119" imgH="2499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4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14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40856"/>
              </p:ext>
            </p:extLst>
          </p:nvPr>
        </p:nvGraphicFramePr>
        <p:xfrm>
          <a:off x="914400" y="688974"/>
          <a:ext cx="7359921" cy="444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Document" r:id="rId4" imgW="7359921" imgH="4441238" progId="Word.Document.12">
                  <p:embed/>
                </p:oleObj>
              </mc:Choice>
              <mc:Fallback>
                <p:oleObj name="Document" r:id="rId4" imgW="7359921" imgH="4441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4"/>
                        <a:ext cx="7359921" cy="444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0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471348"/>
              </p:ext>
            </p:extLst>
          </p:nvPr>
        </p:nvGraphicFramePr>
        <p:xfrm>
          <a:off x="914400" y="685800"/>
          <a:ext cx="6965729" cy="50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Document" r:id="rId4" imgW="6965729" imgH="508663" progId="Word.Document.12">
                  <p:embed/>
                </p:oleObj>
              </mc:Choice>
              <mc:Fallback>
                <p:oleObj name="Document" r:id="rId4" imgW="6965729" imgH="5086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50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51154"/>
            <a:ext cx="374904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54645"/>
              </p:ext>
            </p:extLst>
          </p:nvPr>
        </p:nvGraphicFramePr>
        <p:xfrm>
          <a:off x="914400" y="1118870"/>
          <a:ext cx="6965729" cy="458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Document" r:id="rId4" imgW="6965729" imgH="458157" progId="Word.Document.12">
                  <p:embed/>
                </p:oleObj>
              </mc:Choice>
              <mc:Fallback>
                <p:oleObj name="Document" r:id="rId4" imgW="6965729" imgH="458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8870"/>
                        <a:ext cx="6965729" cy="458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6400"/>
            <a:ext cx="3319145" cy="2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774340"/>
              </p:ext>
            </p:extLst>
          </p:nvPr>
        </p:nvGraphicFramePr>
        <p:xfrm>
          <a:off x="914400" y="688975"/>
          <a:ext cx="6794500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Document" r:id="rId4" imgW="6864202" imgH="5210639" progId="Word.Document.12">
                  <p:embed/>
                </p:oleObj>
              </mc:Choice>
              <mc:Fallback>
                <p:oleObj name="Document" r:id="rId4" imgW="6864202" imgH="5210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1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166874"/>
              </p:ext>
            </p:extLst>
          </p:nvPr>
        </p:nvGraphicFramePr>
        <p:xfrm>
          <a:off x="914400" y="688975"/>
          <a:ext cx="6892925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Document" r:id="rId4" imgW="6965814" imgH="3489126" progId="Word.Document.12">
                  <p:embed/>
                </p:oleObj>
              </mc:Choice>
              <mc:Fallback>
                <p:oleObj name="Document" r:id="rId4" imgW="6965814" imgH="3489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44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4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17548"/>
              </p:ext>
            </p:extLst>
          </p:nvPr>
        </p:nvGraphicFramePr>
        <p:xfrm>
          <a:off x="914400" y="688975"/>
          <a:ext cx="70104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4" imgW="7016620" imgH="3141222" progId="Word.Document.12">
                  <p:embed/>
                </p:oleObj>
              </mc:Choice>
              <mc:Fallback>
                <p:oleObj name="Document" r:id="rId4" imgW="7016620" imgH="31412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0400" cy="313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305548"/>
              </p:ext>
            </p:extLst>
          </p:nvPr>
        </p:nvGraphicFramePr>
        <p:xfrm>
          <a:off x="914400" y="688975"/>
          <a:ext cx="7256463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Document" r:id="rId4" imgW="7338391" imgH="4797908" progId="Word.Document.12">
                  <p:embed/>
                </p:oleObj>
              </mc:Choice>
              <mc:Fallback>
                <p:oleObj name="Document" r:id="rId4" imgW="7338391" imgH="47979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56463" cy="474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6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449344"/>
              </p:ext>
            </p:extLst>
          </p:nvPr>
        </p:nvGraphicFramePr>
        <p:xfrm>
          <a:off x="914400" y="304800"/>
          <a:ext cx="6892925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Document" r:id="rId4" imgW="6965814" imgH="5056856" progId="Word.Document.12">
                  <p:embed/>
                </p:oleObj>
              </mc:Choice>
              <mc:Fallback>
                <p:oleObj name="Document" r:id="rId4" imgW="6965814" imgH="50568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304800"/>
                        <a:ext cx="6892925" cy="500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0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804313"/>
              </p:ext>
            </p:extLst>
          </p:nvPr>
        </p:nvGraphicFramePr>
        <p:xfrm>
          <a:off x="914400" y="688975"/>
          <a:ext cx="6715125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cument" r:id="rId4" imgW="6864202" imgH="4483498" progId="Word.Document.12">
                  <p:embed/>
                </p:oleObj>
              </mc:Choice>
              <mc:Fallback>
                <p:oleObj name="Document" r:id="rId4" imgW="6864202" imgH="4483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15125" cy="43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341939"/>
              </p:ext>
            </p:extLst>
          </p:nvPr>
        </p:nvGraphicFramePr>
        <p:xfrm>
          <a:off x="914400" y="685800"/>
          <a:ext cx="6965729" cy="235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4" imgW="6965729" imgH="2353917" progId="Word.Document.12">
                  <p:embed/>
                </p:oleObj>
              </mc:Choice>
              <mc:Fallback>
                <p:oleObj name="Document" r:id="rId4" imgW="6965729" imgH="235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235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3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81955"/>
              </p:ext>
            </p:extLst>
          </p:nvPr>
        </p:nvGraphicFramePr>
        <p:xfrm>
          <a:off x="914400" y="685800"/>
          <a:ext cx="6864350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Document" r:id="rId4" imgW="6864119" imgH="2161996" progId="Word.Document.12">
                  <p:embed/>
                </p:oleObj>
              </mc:Choice>
              <mc:Fallback>
                <p:oleObj name="Document" r:id="rId4" imgW="6864119" imgH="21619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15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3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005106"/>
              </p:ext>
            </p:extLst>
          </p:nvPr>
        </p:nvGraphicFramePr>
        <p:xfrm>
          <a:off x="914400" y="688975"/>
          <a:ext cx="6794500" cy="45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Document" r:id="rId4" imgW="6864202" imgH="4591543" progId="Word.Document.12">
                  <p:embed/>
                </p:oleObj>
              </mc:Choice>
              <mc:Fallback>
                <p:oleObj name="Document" r:id="rId4" imgW="6864202" imgH="45915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54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5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370776"/>
              </p:ext>
            </p:extLst>
          </p:nvPr>
        </p:nvGraphicFramePr>
        <p:xfrm>
          <a:off x="914400" y="685799"/>
          <a:ext cx="6965729" cy="42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Document" r:id="rId4" imgW="6965729" imgH="427493" progId="Word.Document.12">
                  <p:embed/>
                </p:oleObj>
              </mc:Choice>
              <mc:Fallback>
                <p:oleObj name="Document" r:id="rId4" imgW="6965729" imgH="427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427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1219200"/>
            <a:ext cx="3810001" cy="42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28226"/>
              </p:ext>
            </p:extLst>
          </p:nvPr>
        </p:nvGraphicFramePr>
        <p:xfrm>
          <a:off x="796925" y="590550"/>
          <a:ext cx="7038975" cy="537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Document" r:id="rId4" imgW="7117872" imgH="5433212" progId="Word.Document.12">
                  <p:embed/>
                </p:oleObj>
              </mc:Choice>
              <mc:Fallback>
                <p:oleObj name="Document" r:id="rId4" imgW="7117872" imgH="54332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925" y="590550"/>
                        <a:ext cx="7038975" cy="537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896766"/>
              </p:ext>
            </p:extLst>
          </p:nvPr>
        </p:nvGraphicFramePr>
        <p:xfrm>
          <a:off x="914400" y="685799"/>
          <a:ext cx="6965729" cy="42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Document" r:id="rId4" imgW="6965729" imgH="427493" progId="Word.Document.12">
                  <p:embed/>
                </p:oleObj>
              </mc:Choice>
              <mc:Fallback>
                <p:oleObj name="Document" r:id="rId4" imgW="6965729" imgH="427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427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3749040" cy="292608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37217"/>
              </p:ext>
            </p:extLst>
          </p:nvPr>
        </p:nvGraphicFramePr>
        <p:xfrm>
          <a:off x="914400" y="4126229"/>
          <a:ext cx="6965729" cy="12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Document" r:id="rId8" imgW="6965729" imgH="1208525" progId="Word.Document.12">
                  <p:embed/>
                </p:oleObj>
              </mc:Choice>
              <mc:Fallback>
                <p:oleObj name="Document" r:id="rId8" imgW="6965729" imgH="1208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4126229"/>
                        <a:ext cx="6965729" cy="120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1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872429"/>
              </p:ext>
            </p:extLst>
          </p:nvPr>
        </p:nvGraphicFramePr>
        <p:xfrm>
          <a:off x="914400" y="688975"/>
          <a:ext cx="702945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Document" r:id="rId4" imgW="7110665" imgH="5270424" progId="Word.Document.12">
                  <p:embed/>
                </p:oleObj>
              </mc:Choice>
              <mc:Fallback>
                <p:oleObj name="Document" r:id="rId4" imgW="7110665" imgH="52704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29450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3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42164"/>
              </p:ext>
            </p:extLst>
          </p:nvPr>
        </p:nvGraphicFramePr>
        <p:xfrm>
          <a:off x="914400" y="688975"/>
          <a:ext cx="7010400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4" imgW="7016620" imgH="4626477" progId="Word.Document.12">
                  <p:embed/>
                </p:oleObj>
              </mc:Choice>
              <mc:Fallback>
                <p:oleObj name="Document" r:id="rId4" imgW="7016620" imgH="46264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0400" cy="462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0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49935"/>
              </p:ext>
            </p:extLst>
          </p:nvPr>
        </p:nvGraphicFramePr>
        <p:xfrm>
          <a:off x="914400" y="688975"/>
          <a:ext cx="7167563" cy="539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Document" r:id="rId4" imgW="7244346" imgH="5450499" progId="Word.Document.12">
                  <p:embed/>
                </p:oleObj>
              </mc:Choice>
              <mc:Fallback>
                <p:oleObj name="Document" r:id="rId4" imgW="7244346" imgH="5450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167563" cy="539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5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945888"/>
              </p:ext>
            </p:extLst>
          </p:nvPr>
        </p:nvGraphicFramePr>
        <p:xfrm>
          <a:off x="914400" y="688975"/>
          <a:ext cx="7197725" cy="52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Document" r:id="rId5" imgW="7271010" imgH="5310761" progId="Word.Document.12">
                  <p:embed/>
                </p:oleObj>
              </mc:Choice>
              <mc:Fallback>
                <p:oleObj name="Document" r:id="rId5" imgW="7271010" imgH="5310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197725" cy="525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5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524270"/>
              </p:ext>
            </p:extLst>
          </p:nvPr>
        </p:nvGraphicFramePr>
        <p:xfrm>
          <a:off x="914400" y="688975"/>
          <a:ext cx="74041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Document" r:id="rId4" imgW="7410816" imgH="2966549" progId="Word.Document.12">
                  <p:embed/>
                </p:oleObj>
              </mc:Choice>
              <mc:Fallback>
                <p:oleObj name="Document" r:id="rId4" imgW="7410816" imgH="29665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04100" cy="295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9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046991"/>
              </p:ext>
            </p:extLst>
          </p:nvPr>
        </p:nvGraphicFramePr>
        <p:xfrm>
          <a:off x="990600" y="609600"/>
          <a:ext cx="6965729" cy="86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4" imgW="6965729" imgH="865087" progId="Word.Document.12">
                  <p:embed/>
                </p:oleObj>
              </mc:Choice>
              <mc:Fallback>
                <p:oleObj name="Document" r:id="rId4" imgW="6965729" imgH="8650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609600"/>
                        <a:ext cx="6965729" cy="86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85" y="1606550"/>
            <a:ext cx="3209290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308773"/>
              </p:ext>
            </p:extLst>
          </p:nvPr>
        </p:nvGraphicFramePr>
        <p:xfrm>
          <a:off x="914400" y="685800"/>
          <a:ext cx="6965729" cy="80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4" imgW="6965814" imgH="802052" progId="Word.Document.12">
                  <p:embed/>
                </p:oleObj>
              </mc:Choice>
              <mc:Fallback>
                <p:oleObj name="Document" r:id="rId4" imgW="6965814" imgH="8020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801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0" y="1600200"/>
            <a:ext cx="3291840" cy="23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12330"/>
              </p:ext>
            </p:extLst>
          </p:nvPr>
        </p:nvGraphicFramePr>
        <p:xfrm>
          <a:off x="762000" y="685800"/>
          <a:ext cx="71215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Document" r:id="rId4" imgW="6965814" imgH="779723" progId="Word.Document.12">
                  <p:embed/>
                </p:oleObj>
              </mc:Choice>
              <mc:Fallback>
                <p:oleObj name="Document" r:id="rId4" imgW="6965814" imgH="779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685800"/>
                        <a:ext cx="7121525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10" y="1219200"/>
            <a:ext cx="3675380" cy="150876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00564"/>
              </p:ext>
            </p:extLst>
          </p:nvPr>
        </p:nvGraphicFramePr>
        <p:xfrm>
          <a:off x="914400" y="3257550"/>
          <a:ext cx="6965729" cy="10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ocument" r:id="rId8" imgW="6965814" imgH="1055958" progId="Word.Document.12">
                  <p:embed/>
                </p:oleObj>
              </mc:Choice>
              <mc:Fallback>
                <p:oleObj name="Document" r:id="rId8" imgW="6965814" imgH="1055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257550"/>
                        <a:ext cx="6965729" cy="10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962400"/>
            <a:ext cx="3749040" cy="15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465639"/>
              </p:ext>
            </p:extLst>
          </p:nvPr>
        </p:nvGraphicFramePr>
        <p:xfrm>
          <a:off x="914400" y="461963"/>
          <a:ext cx="73453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4" imgW="7349921" imgH="1146715" progId="Word.Document.12">
                  <p:embed/>
                </p:oleObj>
              </mc:Choice>
              <mc:Fallback>
                <p:oleObj name="Document" r:id="rId4" imgW="7349921" imgH="114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461963"/>
                        <a:ext cx="7345363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1219200"/>
            <a:ext cx="3749040" cy="21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28152"/>
              </p:ext>
            </p:extLst>
          </p:nvPr>
        </p:nvGraphicFramePr>
        <p:xfrm>
          <a:off x="914400" y="688975"/>
          <a:ext cx="6892925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4" imgW="6965814" imgH="3972086" progId="Word.Document.12">
                  <p:embed/>
                </p:oleObj>
              </mc:Choice>
              <mc:Fallback>
                <p:oleObj name="Document" r:id="rId4" imgW="6965814" imgH="39720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93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7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376570"/>
              </p:ext>
            </p:extLst>
          </p:nvPr>
        </p:nvGraphicFramePr>
        <p:xfrm>
          <a:off x="914400" y="688975"/>
          <a:ext cx="67945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ocument" r:id="rId4" imgW="6864202" imgH="3644710" progId="Word.Document.12">
                  <p:embed/>
                </p:oleObj>
              </mc:Choice>
              <mc:Fallback>
                <p:oleObj name="Document" r:id="rId4" imgW="6864202" imgH="3644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0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9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180</TotalTime>
  <Words>545</Words>
  <Application>Microsoft Office PowerPoint</Application>
  <PresentationFormat>On-screen Show (4:3)</PresentationFormat>
  <Paragraphs>129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Master slides_with_titles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19</cp:revision>
  <dcterms:created xsi:type="dcterms:W3CDTF">2013-09-26T00:11:31Z</dcterms:created>
  <dcterms:modified xsi:type="dcterms:W3CDTF">2015-11-24T00:35:30Z</dcterms:modified>
</cp:coreProperties>
</file>