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87" r:id="rId7"/>
    <p:sldId id="263" r:id="rId8"/>
    <p:sldId id="266" r:id="rId9"/>
    <p:sldId id="267" r:id="rId10"/>
    <p:sldId id="28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29167"/>
              </p:ext>
            </p:extLst>
          </p:nvPr>
        </p:nvGraphicFramePr>
        <p:xfrm>
          <a:off x="1828800" y="1143000"/>
          <a:ext cx="54911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5491805" imgH="2308112" progId="Word.Document.12">
                  <p:embed/>
                </p:oleObj>
              </mc:Choice>
              <mc:Fallback>
                <p:oleObj name="Document" r:id="rId4" imgW="5491805" imgH="2308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143000"/>
                        <a:ext cx="54911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88630"/>
              </p:ext>
            </p:extLst>
          </p:nvPr>
        </p:nvGraphicFramePr>
        <p:xfrm>
          <a:off x="914400" y="685800"/>
          <a:ext cx="6738938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4" imgW="6864202" imgH="4929723" progId="Word.Document.12">
                  <p:embed/>
                </p:oleObj>
              </mc:Choice>
              <mc:Fallback>
                <p:oleObj name="Document" r:id="rId4" imgW="6864202" imgH="492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738938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5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70088"/>
              </p:ext>
            </p:extLst>
          </p:nvPr>
        </p:nvGraphicFramePr>
        <p:xfrm>
          <a:off x="914400" y="685800"/>
          <a:ext cx="6864350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4" imgW="6864119" imgH="4926812" progId="Word.Document.12">
                  <p:embed/>
                </p:oleObj>
              </mc:Choice>
              <mc:Fallback>
                <p:oleObj name="Document" r:id="rId4" imgW="6864119" imgH="4926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91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5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36989"/>
              </p:ext>
            </p:extLst>
          </p:nvPr>
        </p:nvGraphicFramePr>
        <p:xfrm>
          <a:off x="914400" y="685800"/>
          <a:ext cx="686435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6864119" imgH="4645064" progId="Word.Document.12">
                  <p:embed/>
                </p:oleObj>
              </mc:Choice>
              <mc:Fallback>
                <p:oleObj name="Document" r:id="rId4" imgW="6864119" imgH="4645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03861"/>
              </p:ext>
            </p:extLst>
          </p:nvPr>
        </p:nvGraphicFramePr>
        <p:xfrm>
          <a:off x="914400" y="685800"/>
          <a:ext cx="6738938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4" imgW="6864202" imgH="3835229" progId="Word.Document.12">
                  <p:embed/>
                </p:oleObj>
              </mc:Choice>
              <mc:Fallback>
                <p:oleObj name="Document" r:id="rId4" imgW="6864202" imgH="3835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738938" cy="376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2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63263"/>
              </p:ext>
            </p:extLst>
          </p:nvPr>
        </p:nvGraphicFramePr>
        <p:xfrm>
          <a:off x="914400" y="685800"/>
          <a:ext cx="686435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4" imgW="6864119" imgH="3224777" progId="Word.Document.12">
                  <p:embed/>
                </p:oleObj>
              </mc:Choice>
              <mc:Fallback>
                <p:oleObj name="Document" r:id="rId4" imgW="6864119" imgH="3224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67923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4" imgW="6864119" imgH="3630264" progId="Word.Document.12">
                  <p:embed/>
                </p:oleObj>
              </mc:Choice>
              <mc:Fallback>
                <p:oleObj name="Document" r:id="rId4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7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246854"/>
              </p:ext>
            </p:extLst>
          </p:nvPr>
        </p:nvGraphicFramePr>
        <p:xfrm>
          <a:off x="914400" y="685800"/>
          <a:ext cx="68151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4" imgW="6864202" imgH="3833789" progId="Word.Document.12">
                  <p:embed/>
                </p:oleObj>
              </mc:Choice>
              <mc:Fallback>
                <p:oleObj name="Document" r:id="rId4" imgW="6864202" imgH="3833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1513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0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909071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4" imgW="6864119" imgH="3630264" progId="Word.Document.12">
                  <p:embed/>
                </p:oleObj>
              </mc:Choice>
              <mc:Fallback>
                <p:oleObj name="Document" r:id="rId4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93411"/>
              </p:ext>
            </p:extLst>
          </p:nvPr>
        </p:nvGraphicFramePr>
        <p:xfrm>
          <a:off x="914400" y="685800"/>
          <a:ext cx="7391400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4" imgW="7449011" imgH="5360101" progId="Word.Document.12">
                  <p:embed/>
                </p:oleObj>
              </mc:Choice>
              <mc:Fallback>
                <p:oleObj name="Document" r:id="rId4" imgW="7449011" imgH="5360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91400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3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0604"/>
              </p:ext>
            </p:extLst>
          </p:nvPr>
        </p:nvGraphicFramePr>
        <p:xfrm>
          <a:off x="914400" y="685800"/>
          <a:ext cx="7402513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4" imgW="7461622" imgH="5360101" progId="Word.Document.12">
                  <p:embed/>
                </p:oleObj>
              </mc:Choice>
              <mc:Fallback>
                <p:oleObj name="Document" r:id="rId4" imgW="7461622" imgH="5360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02513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43856"/>
              </p:ext>
            </p:extLst>
          </p:nvPr>
        </p:nvGraphicFramePr>
        <p:xfrm>
          <a:off x="990600" y="685800"/>
          <a:ext cx="69675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4" imgW="7016620" imgH="5371266" progId="Word.Document.12">
                  <p:embed/>
                </p:oleObj>
              </mc:Choice>
              <mc:Fallback>
                <p:oleObj name="Document" r:id="rId4" imgW="7016620" imgH="5371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69675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32149"/>
              </p:ext>
            </p:extLst>
          </p:nvPr>
        </p:nvGraphicFramePr>
        <p:xfrm>
          <a:off x="914400" y="685800"/>
          <a:ext cx="7304088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7360010" imgH="5436093" progId="Word.Document.12">
                  <p:embed/>
                </p:oleObj>
              </mc:Choice>
              <mc:Fallback>
                <p:oleObj name="Document" r:id="rId4" imgW="7360010" imgH="5436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4088" cy="539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7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07119"/>
              </p:ext>
            </p:extLst>
          </p:nvPr>
        </p:nvGraphicFramePr>
        <p:xfrm>
          <a:off x="914400" y="685800"/>
          <a:ext cx="6965729" cy="204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6965729" imgH="2048359" progId="Word.Document.12">
                  <p:embed/>
                </p:oleObj>
              </mc:Choice>
              <mc:Fallback>
                <p:oleObj name="Document" r:id="rId4" imgW="6965729" imgH="2048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048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5048"/>
              </p:ext>
            </p:extLst>
          </p:nvPr>
        </p:nvGraphicFramePr>
        <p:xfrm>
          <a:off x="914400" y="685799"/>
          <a:ext cx="6965729" cy="544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4" imgW="6965729" imgH="5446658" progId="Word.Document.12">
                  <p:embed/>
                </p:oleObj>
              </mc:Choice>
              <mc:Fallback>
                <p:oleObj name="Document" r:id="rId4" imgW="6965729" imgH="5446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5446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5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301395"/>
              </p:ext>
            </p:extLst>
          </p:nvPr>
        </p:nvGraphicFramePr>
        <p:xfrm>
          <a:off x="914400" y="685800"/>
          <a:ext cx="68643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4" imgW="6864119" imgH="1517690" progId="Word.Document.12">
                  <p:embed/>
                </p:oleObj>
              </mc:Choice>
              <mc:Fallback>
                <p:oleObj name="Document" r:id="rId4" imgW="6864119" imgH="1517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09271"/>
              </p:ext>
            </p:extLst>
          </p:nvPr>
        </p:nvGraphicFramePr>
        <p:xfrm>
          <a:off x="914400" y="685800"/>
          <a:ext cx="68643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4" imgW="6864202" imgH="4599466" progId="Word.Document.12">
                  <p:embed/>
                </p:oleObj>
              </mc:Choice>
              <mc:Fallback>
                <p:oleObj name="Document" r:id="rId4" imgW="6864202" imgH="4599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57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6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90313"/>
              </p:ext>
            </p:extLst>
          </p:nvPr>
        </p:nvGraphicFramePr>
        <p:xfrm>
          <a:off x="914400" y="685800"/>
          <a:ext cx="6815138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4" imgW="6864202" imgH="3984691" progId="Word.Document.12">
                  <p:embed/>
                </p:oleObj>
              </mc:Choice>
              <mc:Fallback>
                <p:oleObj name="Document" r:id="rId4" imgW="6864202" imgH="3984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15138" cy="395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4724"/>
              </p:ext>
            </p:extLst>
          </p:nvPr>
        </p:nvGraphicFramePr>
        <p:xfrm>
          <a:off x="914400" y="685800"/>
          <a:ext cx="6965729" cy="189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4" imgW="6965729" imgH="1895760" progId="Word.Document.12">
                  <p:embed/>
                </p:oleObj>
              </mc:Choice>
              <mc:Fallback>
                <p:oleObj name="Document" r:id="rId4" imgW="6965729" imgH="1895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89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0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36892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4" imgW="6864119" imgH="4236330" progId="Word.Document.12">
                  <p:embed/>
                </p:oleObj>
              </mc:Choice>
              <mc:Fallback>
                <p:oleObj name="Document" r:id="rId4" imgW="6864119" imgH="4236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68874"/>
              </p:ext>
            </p:extLst>
          </p:nvPr>
        </p:nvGraphicFramePr>
        <p:xfrm>
          <a:off x="990600" y="685800"/>
          <a:ext cx="683577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4" imgW="6965814" imgH="5255298" progId="Word.Document.12">
                  <p:embed/>
                </p:oleObj>
              </mc:Choice>
              <mc:Fallback>
                <p:oleObj name="Document" r:id="rId4" imgW="6965814" imgH="5255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6835775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1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634103"/>
              </p:ext>
            </p:extLst>
          </p:nvPr>
        </p:nvGraphicFramePr>
        <p:xfrm>
          <a:off x="14478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4" imgW="6965729" imgH="444809" progId="Word.Document.12">
                  <p:embed/>
                </p:oleObj>
              </mc:Choice>
              <mc:Fallback>
                <p:oleObj name="Document" r:id="rId4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46" y="1203960"/>
            <a:ext cx="2934653" cy="287733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60" y="1203959"/>
            <a:ext cx="2936240" cy="28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52381"/>
              </p:ext>
            </p:extLst>
          </p:nvPr>
        </p:nvGraphicFramePr>
        <p:xfrm>
          <a:off x="914400" y="685800"/>
          <a:ext cx="6835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6965814" imgH="840228" progId="Word.Document.12">
                  <p:embed/>
                </p:oleObj>
              </mc:Choice>
              <mc:Fallback>
                <p:oleObj name="Document" r:id="rId4" imgW="6965814" imgH="84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357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1524000"/>
            <a:ext cx="6863080" cy="40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47319"/>
              </p:ext>
            </p:extLst>
          </p:nvPr>
        </p:nvGraphicFramePr>
        <p:xfrm>
          <a:off x="914399" y="685800"/>
          <a:ext cx="6965814" cy="214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6965814" imgH="2146129" progId="Word.Document.12">
                  <p:embed/>
                </p:oleObj>
              </mc:Choice>
              <mc:Fallback>
                <p:oleObj name="Document" r:id="rId4" imgW="6965814" imgH="2146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6965814" cy="2146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9599"/>
            <a:ext cx="3200400" cy="54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67644"/>
              </p:ext>
            </p:extLst>
          </p:nvPr>
        </p:nvGraphicFramePr>
        <p:xfrm>
          <a:off x="914400" y="685800"/>
          <a:ext cx="69119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4" imgW="6965814" imgH="3605094" progId="Word.Document.12">
                  <p:embed/>
                </p:oleObj>
              </mc:Choice>
              <mc:Fallback>
                <p:oleObj name="Document" r:id="rId4" imgW="6965814" imgH="3605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1197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1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51953"/>
              </p:ext>
            </p:extLst>
          </p:nvPr>
        </p:nvGraphicFramePr>
        <p:xfrm>
          <a:off x="9144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4" imgW="6965729" imgH="444809" progId="Word.Document.12">
                  <p:embed/>
                </p:oleObj>
              </mc:Choice>
              <mc:Fallback>
                <p:oleObj name="Document" r:id="rId4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9"/>
          <a:stretch/>
        </p:blipFill>
        <p:spPr bwMode="auto">
          <a:xfrm>
            <a:off x="1295400" y="1175309"/>
            <a:ext cx="6489734" cy="5073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84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53099"/>
              </p:ext>
            </p:extLst>
          </p:nvPr>
        </p:nvGraphicFramePr>
        <p:xfrm>
          <a:off x="914400" y="685800"/>
          <a:ext cx="6965729" cy="43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4" imgW="6965729" imgH="432183" progId="Word.Document.12">
                  <p:embed/>
                </p:oleObj>
              </mc:Choice>
              <mc:Fallback>
                <p:oleObj name="Document" r:id="rId4" imgW="6965729" imgH="43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3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2998"/>
            <a:ext cx="6553200" cy="48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141</TotalTime>
  <Words>459</Words>
  <Application>Microsoft Office PowerPoint</Application>
  <PresentationFormat>On-screen Show (4:3)</PresentationFormat>
  <Paragraphs>108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13</cp:revision>
  <dcterms:created xsi:type="dcterms:W3CDTF">2013-09-26T19:28:53Z</dcterms:created>
  <dcterms:modified xsi:type="dcterms:W3CDTF">2015-11-24T00:35:35Z</dcterms:modified>
</cp:coreProperties>
</file>