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3"/>
  </p:notesMasterIdLst>
  <p:handoutMasterIdLst>
    <p:handoutMasterId r:id="rId6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5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6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7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8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9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0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1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2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3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4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5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6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7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8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0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92177"/>
              </p:ext>
            </p:extLst>
          </p:nvPr>
        </p:nvGraphicFramePr>
        <p:xfrm>
          <a:off x="1143000" y="1143000"/>
          <a:ext cx="68643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4" imgW="6864119" imgH="3015900" progId="Word.Document.12">
                  <p:embed/>
                </p:oleObj>
              </mc:Choice>
              <mc:Fallback>
                <p:oleObj name="Document" r:id="rId4" imgW="6864119" imgH="301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8643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47699"/>
              </p:ext>
            </p:extLst>
          </p:nvPr>
        </p:nvGraphicFramePr>
        <p:xfrm>
          <a:off x="914400" y="688975"/>
          <a:ext cx="7315200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ocument" r:id="rId4" imgW="7398205" imgH="4737403" progId="Word.Document.12">
                  <p:embed/>
                </p:oleObj>
              </mc:Choice>
              <mc:Fallback>
                <p:oleObj name="Document" r:id="rId4" imgW="7398205" imgH="4737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0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5386"/>
              </p:ext>
            </p:extLst>
          </p:nvPr>
        </p:nvGraphicFramePr>
        <p:xfrm>
          <a:off x="914400" y="685800"/>
          <a:ext cx="6864350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4" imgW="6864119" imgH="4452782" progId="Word.Document.12">
                  <p:embed/>
                </p:oleObj>
              </mc:Choice>
              <mc:Fallback>
                <p:oleObj name="Document" r:id="rId4" imgW="6864119" imgH="4452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4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3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98278"/>
              </p:ext>
            </p:extLst>
          </p:nvPr>
        </p:nvGraphicFramePr>
        <p:xfrm>
          <a:off x="914400" y="685800"/>
          <a:ext cx="6965729" cy="347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Document" r:id="rId4" imgW="6965729" imgH="3474057" progId="Word.Document.12">
                  <p:embed/>
                </p:oleObj>
              </mc:Choice>
              <mc:Fallback>
                <p:oleObj name="Document" r:id="rId4" imgW="6965729" imgH="3474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47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07111"/>
              </p:ext>
            </p:extLst>
          </p:nvPr>
        </p:nvGraphicFramePr>
        <p:xfrm>
          <a:off x="914400" y="685800"/>
          <a:ext cx="686435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4" imgW="6864119" imgH="3224777" progId="Word.Document.12">
                  <p:embed/>
                </p:oleObj>
              </mc:Choice>
              <mc:Fallback>
                <p:oleObj name="Document" r:id="rId4" imgW="6864119" imgH="3224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87441"/>
              </p:ext>
            </p:extLst>
          </p:nvPr>
        </p:nvGraphicFramePr>
        <p:xfrm>
          <a:off x="914400" y="685800"/>
          <a:ext cx="6965729" cy="174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Document" r:id="rId4" imgW="6965729" imgH="1742801" progId="Word.Document.12">
                  <p:embed/>
                </p:oleObj>
              </mc:Choice>
              <mc:Fallback>
                <p:oleObj name="Document" r:id="rId4" imgW="6965729" imgH="1742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74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00653"/>
              </p:ext>
            </p:extLst>
          </p:nvPr>
        </p:nvGraphicFramePr>
        <p:xfrm>
          <a:off x="914400" y="685800"/>
          <a:ext cx="6965729" cy="136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4" imgW="6965814" imgH="1361004" progId="Word.Document.12">
                  <p:embed/>
                </p:oleObj>
              </mc:Choice>
              <mc:Fallback>
                <p:oleObj name="Document" r:id="rId4" imgW="6965814" imgH="13610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361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8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64488"/>
              </p:ext>
            </p:extLst>
          </p:nvPr>
        </p:nvGraphicFramePr>
        <p:xfrm>
          <a:off x="914400" y="685800"/>
          <a:ext cx="6864350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4" imgW="6864119" imgH="5418519" progId="Word.Document.12">
                  <p:embed/>
                </p:oleObj>
              </mc:Choice>
              <mc:Fallback>
                <p:oleObj name="Document" r:id="rId4" imgW="6864119" imgH="5418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4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4809"/>
              </p:ext>
            </p:extLst>
          </p:nvPr>
        </p:nvGraphicFramePr>
        <p:xfrm>
          <a:off x="914400" y="688975"/>
          <a:ext cx="7235249" cy="324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4" imgW="7235338" imgH="3246025" progId="Word.Document.12">
                  <p:embed/>
                </p:oleObj>
              </mc:Choice>
              <mc:Fallback>
                <p:oleObj name="Document" r:id="rId4" imgW="7235338" imgH="3246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5249" cy="3244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8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59269"/>
              </p:ext>
            </p:extLst>
          </p:nvPr>
        </p:nvGraphicFramePr>
        <p:xfrm>
          <a:off x="914400" y="685799"/>
          <a:ext cx="6965729" cy="199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Document" r:id="rId4" imgW="6965729" imgH="1997854" progId="Word.Document.12">
                  <p:embed/>
                </p:oleObj>
              </mc:Choice>
              <mc:Fallback>
                <p:oleObj name="Document" r:id="rId4" imgW="6965729" imgH="1997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997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7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83349"/>
              </p:ext>
            </p:extLst>
          </p:nvPr>
        </p:nvGraphicFramePr>
        <p:xfrm>
          <a:off x="914400" y="442913"/>
          <a:ext cx="7413625" cy="578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4" imgW="7413339" imgH="5787238" progId="Word.Document.12">
                  <p:embed/>
                </p:oleObj>
              </mc:Choice>
              <mc:Fallback>
                <p:oleObj name="Document" r:id="rId4" imgW="7413339" imgH="5787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42913"/>
                        <a:ext cx="7413625" cy="578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3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25281"/>
              </p:ext>
            </p:extLst>
          </p:nvPr>
        </p:nvGraphicFramePr>
        <p:xfrm>
          <a:off x="914400" y="688975"/>
          <a:ext cx="7305675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4" imgW="7385233" imgH="5188670" progId="Word.Document.12">
                  <p:embed/>
                </p:oleObj>
              </mc:Choice>
              <mc:Fallback>
                <p:oleObj name="Document" r:id="rId4" imgW="7385233" imgH="5188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05675" cy="513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4062"/>
              </p:ext>
            </p:extLst>
          </p:nvPr>
        </p:nvGraphicFramePr>
        <p:xfrm>
          <a:off x="914400" y="685800"/>
          <a:ext cx="6965729" cy="86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4" imgW="6965729" imgH="865087" progId="Word.Document.12">
                  <p:embed/>
                </p:oleObj>
              </mc:Choice>
              <mc:Fallback>
                <p:oleObj name="Document" r:id="rId4" imgW="6965729" imgH="8650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6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23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7380"/>
              </p:ext>
            </p:extLst>
          </p:nvPr>
        </p:nvGraphicFramePr>
        <p:xfrm>
          <a:off x="914400" y="688975"/>
          <a:ext cx="6892925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4" imgW="6965814" imgH="4885064" progId="Word.Document.12">
                  <p:embed/>
                </p:oleObj>
              </mc:Choice>
              <mc:Fallback>
                <p:oleObj name="Document" r:id="rId4" imgW="6965814" imgH="4885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83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49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34753"/>
              </p:ext>
            </p:extLst>
          </p:nvPr>
        </p:nvGraphicFramePr>
        <p:xfrm>
          <a:off x="914400" y="685799"/>
          <a:ext cx="7385143" cy="51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4" imgW="7385233" imgH="5156617" progId="Word.Document.12">
                  <p:embed/>
                </p:oleObj>
              </mc:Choice>
              <mc:Fallback>
                <p:oleObj name="Document" r:id="rId4" imgW="7385233" imgH="5156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1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50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35633"/>
              </p:ext>
            </p:extLst>
          </p:nvPr>
        </p:nvGraphicFramePr>
        <p:xfrm>
          <a:off x="914400" y="688975"/>
          <a:ext cx="7226300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4" imgW="7309204" imgH="4327553" progId="Word.Document.12">
                  <p:embed/>
                </p:oleObj>
              </mc:Choice>
              <mc:Fallback>
                <p:oleObj name="Document" r:id="rId4" imgW="7309204" imgH="4327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26300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89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32334"/>
              </p:ext>
            </p:extLst>
          </p:nvPr>
        </p:nvGraphicFramePr>
        <p:xfrm>
          <a:off x="914400" y="688975"/>
          <a:ext cx="702945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4" imgW="7103098" imgH="5262861" progId="Word.Document.12">
                  <p:embed/>
                </p:oleObj>
              </mc:Choice>
              <mc:Fallback>
                <p:oleObj name="Document" r:id="rId4" imgW="7103098" imgH="5262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2945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15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82790"/>
              </p:ext>
            </p:extLst>
          </p:nvPr>
        </p:nvGraphicFramePr>
        <p:xfrm>
          <a:off x="914400" y="685800"/>
          <a:ext cx="686435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4" imgW="6864202" imgH="2860305" progId="Word.Document.12">
                  <p:embed/>
                </p:oleObj>
              </mc:Choice>
              <mc:Fallback>
                <p:oleObj name="Document" r:id="rId4" imgW="6864202" imgH="2860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18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26946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4" imgW="6864202" imgH="4276772" progId="Word.Document.12">
                  <p:embed/>
                </p:oleObj>
              </mc:Choice>
              <mc:Fallback>
                <p:oleObj name="Document" r:id="rId4" imgW="6864202" imgH="4276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95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15142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Document" r:id="rId4" imgW="6864202" imgH="4883624" progId="Word.Document.12">
                  <p:embed/>
                </p:oleObj>
              </mc:Choice>
              <mc:Fallback>
                <p:oleObj name="Document" r:id="rId4" imgW="6864202" imgH="488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51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16819"/>
              </p:ext>
            </p:extLst>
          </p:nvPr>
        </p:nvGraphicFramePr>
        <p:xfrm>
          <a:off x="914400" y="688975"/>
          <a:ext cx="67945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Document" r:id="rId4" imgW="6864202" imgH="3061989" progId="Word.Document.12">
                  <p:embed/>
                </p:oleObj>
              </mc:Choice>
              <mc:Fallback>
                <p:oleObj name="Document" r:id="rId4" imgW="6864202" imgH="3061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017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14682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4" imgW="6864202" imgH="4276772" progId="Word.Document.12">
                  <p:embed/>
                </p:oleObj>
              </mc:Choice>
              <mc:Fallback>
                <p:oleObj name="Document" r:id="rId4" imgW="6864202" imgH="4276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8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38361"/>
              </p:ext>
            </p:extLst>
          </p:nvPr>
        </p:nvGraphicFramePr>
        <p:xfrm>
          <a:off x="914400" y="688975"/>
          <a:ext cx="70104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4" imgW="7016620" imgH="3606535" progId="Word.Document.12">
                  <p:embed/>
                </p:oleObj>
              </mc:Choice>
              <mc:Fallback>
                <p:oleObj name="Document" r:id="rId4" imgW="7016620" imgH="3606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28460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4" imgW="6864202" imgH="5288432" progId="Word.Document.12">
                  <p:embed/>
                </p:oleObj>
              </mc:Choice>
              <mc:Fallback>
                <p:oleObj name="Document" r:id="rId4" imgW="6864202" imgH="52884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55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08976"/>
              </p:ext>
            </p:extLst>
          </p:nvPr>
        </p:nvGraphicFramePr>
        <p:xfrm>
          <a:off x="914400" y="688975"/>
          <a:ext cx="714851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Document" r:id="rId4" imgW="7220204" imgH="4545444" progId="Word.Document.12">
                  <p:embed/>
                </p:oleObj>
              </mc:Choice>
              <mc:Fallback>
                <p:oleObj name="Document" r:id="rId4" imgW="7220204" imgH="4545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148513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38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653607"/>
              </p:ext>
            </p:extLst>
          </p:nvPr>
        </p:nvGraphicFramePr>
        <p:xfrm>
          <a:off x="1371600" y="685800"/>
          <a:ext cx="6965729" cy="4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Document" r:id="rId4" imgW="6965729" imgH="470783" progId="Word.Document.12">
                  <p:embed/>
                </p:oleObj>
              </mc:Choice>
              <mc:Fallback>
                <p:oleObj name="Document" r:id="rId4" imgW="6965729" imgH="470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6965729" cy="47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01409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01409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079971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Document" r:id="rId4" imgW="7296144" imgH="1781401" progId="Word.Document.12">
                  <p:embed/>
                </p:oleObj>
              </mc:Choice>
              <mc:Fallback>
                <p:oleObj name="Document" r:id="rId4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2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195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ocument" r:id="rId4" imgW="6864202" imgH="5422047" progId="Word.Document.12">
                  <p:embed/>
                </p:oleObj>
              </mc:Choice>
              <mc:Fallback>
                <p:oleObj name="Document" r:id="rId4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34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58517"/>
              </p:ext>
            </p:extLst>
          </p:nvPr>
        </p:nvGraphicFramePr>
        <p:xfrm>
          <a:off x="838200" y="685800"/>
          <a:ext cx="7423337" cy="53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Document" r:id="rId4" imgW="7423428" imgH="5323366" progId="Word.Document.12">
                  <p:embed/>
                </p:oleObj>
              </mc:Choice>
              <mc:Fallback>
                <p:oleObj name="Document" r:id="rId4" imgW="7423428" imgH="5323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7423337" cy="53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68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27415"/>
              </p:ext>
            </p:extLst>
          </p:nvPr>
        </p:nvGraphicFramePr>
        <p:xfrm>
          <a:off x="914400" y="685799"/>
          <a:ext cx="7042117" cy="441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Document" r:id="rId4" imgW="7042203" imgH="4418311" progId="Word.Document.12">
                  <p:embed/>
                </p:oleObj>
              </mc:Choice>
              <mc:Fallback>
                <p:oleObj name="Document" r:id="rId4" imgW="7042203" imgH="4418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042117" cy="441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97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53079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Document" r:id="rId4" imgW="6864202" imgH="4685182" progId="Word.Document.12">
                  <p:embed/>
                </p:oleObj>
              </mc:Choice>
              <mc:Fallback>
                <p:oleObj name="Document" r:id="rId4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44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910"/>
              </p:ext>
            </p:extLst>
          </p:nvPr>
        </p:nvGraphicFramePr>
        <p:xfrm>
          <a:off x="914400" y="688975"/>
          <a:ext cx="679450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Document" r:id="rId4" imgW="6864202" imgH="4303784" progId="Word.Document.12">
                  <p:embed/>
                </p:oleObj>
              </mc:Choice>
              <mc:Fallback>
                <p:oleObj name="Document" r:id="rId4" imgW="6864202" imgH="4303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25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915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92153"/>
              </p:ext>
            </p:extLst>
          </p:nvPr>
        </p:nvGraphicFramePr>
        <p:xfrm>
          <a:off x="914400" y="685800"/>
          <a:ext cx="6965729" cy="194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4" imgW="6965729" imgH="1946627" progId="Word.Document.12">
                  <p:embed/>
                </p:oleObj>
              </mc:Choice>
              <mc:Fallback>
                <p:oleObj name="Document" r:id="rId4" imgW="6965729" imgH="1946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94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9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88853"/>
              </p:ext>
            </p:extLst>
          </p:nvPr>
        </p:nvGraphicFramePr>
        <p:xfrm>
          <a:off x="1295400" y="668020"/>
          <a:ext cx="6965729" cy="5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4" imgW="6965729" imgH="508663" progId="Word.Document.12">
                  <p:embed/>
                </p:oleObj>
              </mc:Choice>
              <mc:Fallback>
                <p:oleObj name="Document" r:id="rId4" imgW="6965729" imgH="508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668020"/>
                        <a:ext cx="6965729" cy="50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2995"/>
            <a:ext cx="2748690" cy="487333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6" y="1138079"/>
            <a:ext cx="2746667" cy="48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41074"/>
              </p:ext>
            </p:extLst>
          </p:nvPr>
        </p:nvGraphicFramePr>
        <p:xfrm>
          <a:off x="914399" y="685799"/>
          <a:ext cx="7774290" cy="430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4" imgW="7774290" imgH="4301265" progId="Word.Document.12">
                  <p:embed/>
                </p:oleObj>
              </mc:Choice>
              <mc:Fallback>
                <p:oleObj name="Document" r:id="rId4" imgW="7774290" imgH="4301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685799"/>
                        <a:ext cx="7774290" cy="430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957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21847"/>
              </p:ext>
            </p:extLst>
          </p:nvPr>
        </p:nvGraphicFramePr>
        <p:xfrm>
          <a:off x="914400" y="685799"/>
          <a:ext cx="7334338" cy="440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Document" r:id="rId4" imgW="7334338" imgH="4402998" progId="Word.Document.12">
                  <p:embed/>
                </p:oleObj>
              </mc:Choice>
              <mc:Fallback>
                <p:oleObj name="Document" r:id="rId4" imgW="7334338" imgH="4402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34338" cy="4402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00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41629"/>
              </p:ext>
            </p:extLst>
          </p:nvPr>
        </p:nvGraphicFramePr>
        <p:xfrm>
          <a:off x="914400" y="685800"/>
          <a:ext cx="6965729" cy="329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Document" r:id="rId4" imgW="6965729" imgH="3295845" progId="Word.Document.12">
                  <p:embed/>
                </p:oleObj>
              </mc:Choice>
              <mc:Fallback>
                <p:oleObj name="Document" r:id="rId4" imgW="6965729" imgH="3295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29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778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67512"/>
              </p:ext>
            </p:extLst>
          </p:nvPr>
        </p:nvGraphicFramePr>
        <p:xfrm>
          <a:off x="914400" y="688975"/>
          <a:ext cx="67945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Document" r:id="rId4" imgW="6864202" imgH="5088549" progId="Word.Document.12">
                  <p:embed/>
                </p:oleObj>
              </mc:Choice>
              <mc:Fallback>
                <p:oleObj name="Document" r:id="rId4" imgW="6864202" imgH="5088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3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766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85247"/>
              </p:ext>
            </p:extLst>
          </p:nvPr>
        </p:nvGraphicFramePr>
        <p:xfrm>
          <a:off x="914400" y="688975"/>
          <a:ext cx="68929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Document" r:id="rId4" imgW="6965814" imgH="5541256" progId="Word.Document.12">
                  <p:embed/>
                </p:oleObj>
              </mc:Choice>
              <mc:Fallback>
                <p:oleObj name="Document" r:id="rId4" imgW="6965814" imgH="5541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220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60617"/>
              </p:ext>
            </p:extLst>
          </p:nvPr>
        </p:nvGraphicFramePr>
        <p:xfrm>
          <a:off x="914400" y="688975"/>
          <a:ext cx="67945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Document" r:id="rId4" imgW="6864202" imgH="3871965" progId="Word.Document.12">
                  <p:embed/>
                </p:oleObj>
              </mc:Choice>
              <mc:Fallback>
                <p:oleObj name="Document" r:id="rId4" imgW="6864202" imgH="387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83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548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47261"/>
              </p:ext>
            </p:extLst>
          </p:nvPr>
        </p:nvGraphicFramePr>
        <p:xfrm>
          <a:off x="914400" y="688975"/>
          <a:ext cx="74437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ocument" r:id="rId4" imgW="7449011" imgH="5360101" progId="Word.Document.12">
                  <p:embed/>
                </p:oleObj>
              </mc:Choice>
              <mc:Fallback>
                <p:oleObj name="Document" r:id="rId4" imgW="7449011" imgH="5360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169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85163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4" imgW="6864202" imgH="4681940" progId="Word.Document.12">
                  <p:embed/>
                </p:oleObj>
              </mc:Choice>
              <mc:Fallback>
                <p:oleObj name="Document" r:id="rId4" imgW="6864202" imgH="4681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931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43748"/>
              </p:ext>
            </p:extLst>
          </p:nvPr>
        </p:nvGraphicFramePr>
        <p:xfrm>
          <a:off x="11430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Document" r:id="rId4" imgW="6864202" imgH="4885064" progId="Word.Document.12">
                  <p:embed/>
                </p:oleObj>
              </mc:Choice>
              <mc:Fallback>
                <p:oleObj name="Document" r:id="rId4" imgW="6864202" imgH="48850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11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85457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Document" r:id="rId4" imgW="6864202" imgH="5266463" progId="Word.Document.12">
                  <p:embed/>
                </p:oleObj>
              </mc:Choice>
              <mc:Fallback>
                <p:oleObj name="Document" r:id="rId4" imgW="6864202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1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125870"/>
              </p:ext>
            </p:extLst>
          </p:nvPr>
        </p:nvGraphicFramePr>
        <p:xfrm>
          <a:off x="1022350" y="657225"/>
          <a:ext cx="6911975" cy="522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4" imgW="6983830" imgH="5274386" progId="Word.Document.12">
                  <p:embed/>
                </p:oleObj>
              </mc:Choice>
              <mc:Fallback>
                <p:oleObj name="Document" r:id="rId4" imgW="6983830" imgH="5274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2350" y="657225"/>
                        <a:ext cx="6911975" cy="522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1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09083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Document" r:id="rId4" imgW="6864202" imgH="4073648" progId="Word.Document.12">
                  <p:embed/>
                </p:oleObj>
              </mc:Choice>
              <mc:Fallback>
                <p:oleObj name="Document" r:id="rId4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100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26605"/>
              </p:ext>
            </p:extLst>
          </p:nvPr>
        </p:nvGraphicFramePr>
        <p:xfrm>
          <a:off x="914400" y="688975"/>
          <a:ext cx="67945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4" imgW="6864202" imgH="5089989" progId="Word.Document.12">
                  <p:embed/>
                </p:oleObj>
              </mc:Choice>
              <mc:Fallback>
                <p:oleObj name="Document" r:id="rId4" imgW="6864202" imgH="5089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3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76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989739"/>
              </p:ext>
            </p:extLst>
          </p:nvPr>
        </p:nvGraphicFramePr>
        <p:xfrm>
          <a:off x="914400" y="688975"/>
          <a:ext cx="67945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Document" r:id="rId4" imgW="6864202" imgH="3871965" progId="Word.Document.12">
                  <p:embed/>
                </p:oleObj>
              </mc:Choice>
              <mc:Fallback>
                <p:oleObj name="Document" r:id="rId4" imgW="6864202" imgH="387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83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48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27119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Document" r:id="rId4" imgW="6864202" imgH="3465356" progId="Word.Document.12">
                  <p:embed/>
                </p:oleObj>
              </mc:Choice>
              <mc:Fallback>
                <p:oleObj name="Document" r:id="rId4" imgW="6864202" imgH="3465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458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098372"/>
              </p:ext>
            </p:extLst>
          </p:nvPr>
        </p:nvGraphicFramePr>
        <p:xfrm>
          <a:off x="914399" y="685799"/>
          <a:ext cx="7512336" cy="535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Document" r:id="rId4" imgW="7512428" imgH="5360101" progId="Word.Document.12">
                  <p:embed/>
                </p:oleObj>
              </mc:Choice>
              <mc:Fallback>
                <p:oleObj name="Document" r:id="rId4" imgW="7512428" imgH="5360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685799"/>
                        <a:ext cx="7512336" cy="5357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954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35031"/>
              </p:ext>
            </p:extLst>
          </p:nvPr>
        </p:nvGraphicFramePr>
        <p:xfrm>
          <a:off x="914400" y="685800"/>
          <a:ext cx="68643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Document" r:id="rId4" imgW="6864202" imgH="1645162" progId="Word.Document.12">
                  <p:embed/>
                </p:oleObj>
              </mc:Choice>
              <mc:Fallback>
                <p:oleObj name="Document" r:id="rId4" imgW="6864202" imgH="1645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966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32114"/>
              </p:ext>
            </p:extLst>
          </p:nvPr>
        </p:nvGraphicFramePr>
        <p:xfrm>
          <a:off x="914400" y="688975"/>
          <a:ext cx="67945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Document" r:id="rId4" imgW="6864202" imgH="5290232" progId="Word.Document.12">
                  <p:embed/>
                </p:oleObj>
              </mc:Choice>
              <mc:Fallback>
                <p:oleObj name="Document" r:id="rId4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38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94896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Document" r:id="rId4" imgW="6864202" imgH="4073648" progId="Word.Document.12">
                  <p:embed/>
                </p:oleObj>
              </mc:Choice>
              <mc:Fallback>
                <p:oleObj name="Document" r:id="rId4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023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25019"/>
              </p:ext>
            </p:extLst>
          </p:nvPr>
        </p:nvGraphicFramePr>
        <p:xfrm>
          <a:off x="914400" y="688975"/>
          <a:ext cx="67945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Document" r:id="rId4" imgW="6864202" imgH="3061989" progId="Word.Document.12">
                  <p:embed/>
                </p:oleObj>
              </mc:Choice>
              <mc:Fallback>
                <p:oleObj name="Document" r:id="rId4" imgW="6864202" imgH="3061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984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30372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Document" r:id="rId4" imgW="6864202" imgH="4681940" progId="Word.Document.12">
                  <p:embed/>
                </p:oleObj>
              </mc:Choice>
              <mc:Fallback>
                <p:oleObj name="Document" r:id="rId4" imgW="6864202" imgH="4681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0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21053"/>
              </p:ext>
            </p:extLst>
          </p:nvPr>
        </p:nvGraphicFramePr>
        <p:xfrm>
          <a:off x="914400" y="688975"/>
          <a:ext cx="679450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4" imgW="6864202" imgH="4691304" progId="Word.Document.12">
                  <p:embed/>
                </p:oleObj>
              </mc:Choice>
              <mc:Fallback>
                <p:oleObj name="Document" r:id="rId4" imgW="6864202" imgH="46913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3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48142"/>
              </p:ext>
            </p:extLst>
          </p:nvPr>
        </p:nvGraphicFramePr>
        <p:xfrm>
          <a:off x="914400" y="688975"/>
          <a:ext cx="7216775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Document" r:id="rId4" imgW="7296233" imgH="5361542" progId="Word.Document.12">
                  <p:embed/>
                </p:oleObj>
              </mc:Choice>
              <mc:Fallback>
                <p:oleObj name="Document" r:id="rId4" imgW="7296233" imgH="536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531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315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99194"/>
              </p:ext>
            </p:extLst>
          </p:nvPr>
        </p:nvGraphicFramePr>
        <p:xfrm>
          <a:off x="914400" y="685799"/>
          <a:ext cx="7347309" cy="310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Document" r:id="rId4" imgW="7347399" imgH="3106287" progId="Word.Document.12">
                  <p:embed/>
                </p:oleObj>
              </mc:Choice>
              <mc:Fallback>
                <p:oleObj name="Document" r:id="rId4" imgW="7347399" imgH="31062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47309" cy="310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88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07391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Document" r:id="rId4" imgW="6965729" imgH="801234" progId="Word.Document.12">
                  <p:embed/>
                </p:oleObj>
              </mc:Choice>
              <mc:Fallback>
                <p:oleObj name="Document" r:id="rId4" imgW="6965729" imgH="801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21499"/>
              </p:ext>
            </p:extLst>
          </p:nvPr>
        </p:nvGraphicFramePr>
        <p:xfrm>
          <a:off x="1981200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6" imgW="2961415" imgH="3075761" progId="Visio.Drawing.11">
                  <p:embed/>
                </p:oleObj>
              </mc:Choice>
              <mc:Fallback>
                <p:oleObj r:id="rId6" imgW="2961415" imgH="30757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6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08439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4" imgW="6864119" imgH="4844200" progId="Word.Document.12">
                  <p:embed/>
                </p:oleObj>
              </mc:Choice>
              <mc:Fallback>
                <p:oleObj name="Document" r:id="rId4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7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07484"/>
              </p:ext>
            </p:extLst>
          </p:nvPr>
        </p:nvGraphicFramePr>
        <p:xfrm>
          <a:off x="914400" y="688975"/>
          <a:ext cx="7423337" cy="526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4" imgW="7423337" imgH="5268807" progId="Word.Document.12">
                  <p:embed/>
                </p:oleObj>
              </mc:Choice>
              <mc:Fallback>
                <p:oleObj name="Document" r:id="rId4" imgW="7423337" imgH="526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337" cy="526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3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200</TotalTime>
  <Words>1037</Words>
  <Application>Microsoft Office PowerPoint</Application>
  <PresentationFormat>On-screen Show (4:3)</PresentationFormat>
  <Paragraphs>244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Master slides_with_titles</vt:lpstr>
      <vt:lpstr>Document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31</cp:revision>
  <dcterms:created xsi:type="dcterms:W3CDTF">2013-09-26T21:44:28Z</dcterms:created>
  <dcterms:modified xsi:type="dcterms:W3CDTF">2015-11-24T00:35:42Z</dcterms:modified>
</cp:coreProperties>
</file>