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5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6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71589"/>
              </p:ext>
            </p:extLst>
          </p:nvPr>
        </p:nvGraphicFramePr>
        <p:xfrm>
          <a:off x="1143000" y="1165860"/>
          <a:ext cx="68643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4" imgW="6864119" imgH="3015900" progId="Word.Document.12">
                  <p:embed/>
                </p:oleObj>
              </mc:Choice>
              <mc:Fallback>
                <p:oleObj name="Document" r:id="rId4" imgW="6864119" imgH="301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65860"/>
                        <a:ext cx="68643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2137"/>
              </p:ext>
            </p:extLst>
          </p:nvPr>
        </p:nvGraphicFramePr>
        <p:xfrm>
          <a:off x="914400" y="685800"/>
          <a:ext cx="7321727" cy="324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4" imgW="7321727" imgH="3244979" progId="Word.Document.12">
                  <p:embed/>
                </p:oleObj>
              </mc:Choice>
              <mc:Fallback>
                <p:oleObj name="Document" r:id="rId4" imgW="7321727" imgH="32449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1727" cy="3244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6276"/>
              </p:ext>
            </p:extLst>
          </p:nvPr>
        </p:nvGraphicFramePr>
        <p:xfrm>
          <a:off x="914400" y="685800"/>
          <a:ext cx="7588725" cy="338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4" imgW="7588725" imgH="3384951" progId="Word.Document.12">
                  <p:embed/>
                </p:oleObj>
              </mc:Choice>
              <mc:Fallback>
                <p:oleObj name="Document" r:id="rId4" imgW="7588725" imgH="3384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88725" cy="338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0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39036"/>
              </p:ext>
            </p:extLst>
          </p:nvPr>
        </p:nvGraphicFramePr>
        <p:xfrm>
          <a:off x="914400" y="685799"/>
          <a:ext cx="6965729" cy="201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Document" r:id="rId4" imgW="6965729" imgH="2010480" progId="Word.Document.12">
                  <p:embed/>
                </p:oleObj>
              </mc:Choice>
              <mc:Fallback>
                <p:oleObj name="Document" r:id="rId4" imgW="6965729" imgH="2010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201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0271"/>
              </p:ext>
            </p:extLst>
          </p:nvPr>
        </p:nvGraphicFramePr>
        <p:xfrm>
          <a:off x="914400" y="685800"/>
          <a:ext cx="686435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Document" r:id="rId4" imgW="6864119" imgH="4861516" progId="Word.Document.12">
                  <p:embed/>
                </p:oleObj>
              </mc:Choice>
              <mc:Fallback>
                <p:oleObj name="Document" r:id="rId4" imgW="6864119" imgH="4861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9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46236"/>
              </p:ext>
            </p:extLst>
          </p:nvPr>
        </p:nvGraphicFramePr>
        <p:xfrm>
          <a:off x="914400" y="685800"/>
          <a:ext cx="6864350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Document" r:id="rId4" imgW="6864119" imgH="2890358" progId="Word.Document.12">
                  <p:embed/>
                </p:oleObj>
              </mc:Choice>
              <mc:Fallback>
                <p:oleObj name="Document" r:id="rId4" imgW="6864119" imgH="2890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8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0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42750"/>
              </p:ext>
            </p:extLst>
          </p:nvPr>
        </p:nvGraphicFramePr>
        <p:xfrm>
          <a:off x="914400" y="685800"/>
          <a:ext cx="6864350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Document" r:id="rId4" imgW="6864119" imgH="4914186" progId="Word.Document.12">
                  <p:embed/>
                </p:oleObj>
              </mc:Choice>
              <mc:Fallback>
                <p:oleObj name="Document" r:id="rId4" imgW="6864119" imgH="4914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90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1379"/>
              </p:ext>
            </p:extLst>
          </p:nvPr>
        </p:nvGraphicFramePr>
        <p:xfrm>
          <a:off x="914400" y="685800"/>
          <a:ext cx="7461531" cy="486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Document" r:id="rId4" imgW="7461531" imgH="4861155" progId="Word.Document.12">
                  <p:embed/>
                </p:oleObj>
              </mc:Choice>
              <mc:Fallback>
                <p:oleObj name="Document" r:id="rId4" imgW="7461531" imgH="4861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61531" cy="486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0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697980"/>
              </p:ext>
            </p:extLst>
          </p:nvPr>
        </p:nvGraphicFramePr>
        <p:xfrm>
          <a:off x="914400" y="688975"/>
          <a:ext cx="6892925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Document" r:id="rId4" imgW="6965814" imgH="5145813" progId="Word.Document.12">
                  <p:embed/>
                </p:oleObj>
              </mc:Choice>
              <mc:Fallback>
                <p:oleObj name="Document" r:id="rId4" imgW="6965814" imgH="5145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09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3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84816"/>
              </p:ext>
            </p:extLst>
          </p:nvPr>
        </p:nvGraphicFramePr>
        <p:xfrm>
          <a:off x="914399" y="688975"/>
          <a:ext cx="6965814" cy="147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Document" r:id="rId4" imgW="6965814" imgH="1478773" progId="Word.Document.12">
                  <p:embed/>
                </p:oleObj>
              </mc:Choice>
              <mc:Fallback>
                <p:oleObj name="Document" r:id="rId4" imgW="6965814" imgH="1478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688975"/>
                        <a:ext cx="6965814" cy="147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85800"/>
            <a:ext cx="3048000" cy="54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8970"/>
              </p:ext>
            </p:extLst>
          </p:nvPr>
        </p:nvGraphicFramePr>
        <p:xfrm>
          <a:off x="914400" y="688975"/>
          <a:ext cx="7049770" cy="77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Document" r:id="rId4" imgW="7049770" imgH="778283" progId="Word.Document.12">
                  <p:embed/>
                </p:oleObj>
              </mc:Choice>
              <mc:Fallback>
                <p:oleObj name="Document" r:id="rId4" imgW="7049770" imgH="778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49770" cy="778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46123"/>
            <a:ext cx="3923810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45561"/>
              </p:ext>
            </p:extLst>
          </p:nvPr>
        </p:nvGraphicFramePr>
        <p:xfrm>
          <a:off x="914400" y="688975"/>
          <a:ext cx="679450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4" imgW="6864202" imgH="4974021" progId="Word.Document.12">
                  <p:embed/>
                </p:oleObj>
              </mc:Choice>
              <mc:Fallback>
                <p:oleObj name="Document" r:id="rId4" imgW="6864202" imgH="4974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92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3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81782"/>
              </p:ext>
            </p:extLst>
          </p:nvPr>
        </p:nvGraphicFramePr>
        <p:xfrm>
          <a:off x="914400" y="685799"/>
          <a:ext cx="6965729" cy="66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Document" r:id="rId4" imgW="6965729" imgH="661261" progId="Word.Document.12">
                  <p:embed/>
                </p:oleObj>
              </mc:Choice>
              <mc:Fallback>
                <p:oleObj name="Document" r:id="rId4" imgW="6965729" imgH="6612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66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3923810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88385"/>
              </p:ext>
            </p:extLst>
          </p:nvPr>
        </p:nvGraphicFramePr>
        <p:xfrm>
          <a:off x="838200" y="457200"/>
          <a:ext cx="6965729" cy="61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4" imgW="6965729" imgH="618332" progId="Word.Document.12">
                  <p:embed/>
                </p:oleObj>
              </mc:Choice>
              <mc:Fallback>
                <p:oleObj name="Document" r:id="rId4" imgW="6965729" imgH="618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57200"/>
                        <a:ext cx="6965729" cy="61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3000"/>
            <a:ext cx="3923810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55899"/>
              </p:ext>
            </p:extLst>
          </p:nvPr>
        </p:nvGraphicFramePr>
        <p:xfrm>
          <a:off x="914400" y="685800"/>
          <a:ext cx="686435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Document" r:id="rId4" imgW="6864119" imgH="3797293" progId="Word.Document.12">
                  <p:embed/>
                </p:oleObj>
              </mc:Choice>
              <mc:Fallback>
                <p:oleObj name="Document" r:id="rId4" imgW="6864119" imgH="3797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78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1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75549"/>
              </p:ext>
            </p:extLst>
          </p:nvPr>
        </p:nvGraphicFramePr>
        <p:xfrm>
          <a:off x="914400" y="685800"/>
          <a:ext cx="6965729" cy="412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Document" r:id="rId4" imgW="6965729" imgH="4123414" progId="Word.Document.12">
                  <p:embed/>
                </p:oleObj>
              </mc:Choice>
              <mc:Fallback>
                <p:oleObj name="Document" r:id="rId4" imgW="6965729" imgH="4123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123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8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81367"/>
              </p:ext>
            </p:extLst>
          </p:nvPr>
        </p:nvGraphicFramePr>
        <p:xfrm>
          <a:off x="993775" y="688975"/>
          <a:ext cx="6891338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Document" r:id="rId4" imgW="6965814" imgH="5310761" progId="Word.Document.12">
                  <p:embed/>
                </p:oleObj>
              </mc:Choice>
              <mc:Fallback>
                <p:oleObj name="Document" r:id="rId4" imgW="6965814" imgH="5310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3775" y="688975"/>
                        <a:ext cx="6891338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50287"/>
              </p:ext>
            </p:extLst>
          </p:nvPr>
        </p:nvGraphicFramePr>
        <p:xfrm>
          <a:off x="914400" y="688975"/>
          <a:ext cx="6892925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cument" r:id="rId4" imgW="6965814" imgH="3616259" progId="Word.Document.12">
                  <p:embed/>
                </p:oleObj>
              </mc:Choice>
              <mc:Fallback>
                <p:oleObj name="Document" r:id="rId4" imgW="6965814" imgH="3616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7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62280"/>
              </p:ext>
            </p:extLst>
          </p:nvPr>
        </p:nvGraphicFramePr>
        <p:xfrm>
          <a:off x="914400" y="685800"/>
          <a:ext cx="6965729" cy="304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Document" r:id="rId4" imgW="6965729" imgH="3041153" progId="Word.Document.12">
                  <p:embed/>
                </p:oleObj>
              </mc:Choice>
              <mc:Fallback>
                <p:oleObj name="Document" r:id="rId4" imgW="6965729" imgH="3041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041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9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75697"/>
              </p:ext>
            </p:extLst>
          </p:nvPr>
        </p:nvGraphicFramePr>
        <p:xfrm>
          <a:off x="914400" y="685800"/>
          <a:ext cx="7309115" cy="505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Document" r:id="rId4" imgW="7309115" imgH="5052354" progId="Word.Document.12">
                  <p:embed/>
                </p:oleObj>
              </mc:Choice>
              <mc:Fallback>
                <p:oleObj name="Document" r:id="rId4" imgW="7309115" imgH="5052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9115" cy="5052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5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06666"/>
              </p:ext>
            </p:extLst>
          </p:nvPr>
        </p:nvGraphicFramePr>
        <p:xfrm>
          <a:off x="914400" y="688975"/>
          <a:ext cx="67945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ocument" r:id="rId4" imgW="6864202" imgH="3714579" progId="Word.Document.12">
                  <p:embed/>
                </p:oleObj>
              </mc:Choice>
              <mc:Fallback>
                <p:oleObj name="Document" r:id="rId4" imgW="6864202" imgH="3714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7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32879"/>
              </p:ext>
            </p:extLst>
          </p:nvPr>
        </p:nvGraphicFramePr>
        <p:xfrm>
          <a:off x="914399" y="685799"/>
          <a:ext cx="7143728" cy="311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Document" r:id="rId4" imgW="7143728" imgH="3117272" progId="Word.Document.12">
                  <p:embed/>
                </p:oleObj>
              </mc:Choice>
              <mc:Fallback>
                <p:oleObj name="Document" r:id="rId4" imgW="7143728" imgH="31172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685799"/>
                        <a:ext cx="7143728" cy="3117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5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36225"/>
              </p:ext>
            </p:extLst>
          </p:nvPr>
        </p:nvGraphicFramePr>
        <p:xfrm>
          <a:off x="914400" y="688975"/>
          <a:ext cx="70104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4" imgW="7016620" imgH="5025883" progId="Word.Document.12">
                  <p:embed/>
                </p:oleObj>
              </mc:Choice>
              <mc:Fallback>
                <p:oleObj name="Document" r:id="rId4" imgW="7016620" imgH="5025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502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14864"/>
              </p:ext>
            </p:extLst>
          </p:nvPr>
        </p:nvGraphicFramePr>
        <p:xfrm>
          <a:off x="914400" y="688975"/>
          <a:ext cx="6794500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Document" r:id="rId4" imgW="6864202" imgH="4478456" progId="Word.Document.12">
                  <p:embed/>
                </p:oleObj>
              </mc:Choice>
              <mc:Fallback>
                <p:oleObj name="Document" r:id="rId4" imgW="6864202" imgH="4478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4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40008"/>
              </p:ext>
            </p:extLst>
          </p:nvPr>
        </p:nvGraphicFramePr>
        <p:xfrm>
          <a:off x="914400" y="688975"/>
          <a:ext cx="679450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Document" r:id="rId4" imgW="6864202" imgH="5267903" progId="Word.Document.12">
                  <p:embed/>
                </p:oleObj>
              </mc:Choice>
              <mc:Fallback>
                <p:oleObj name="Document" r:id="rId4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7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25473"/>
              </p:ext>
            </p:extLst>
          </p:nvPr>
        </p:nvGraphicFramePr>
        <p:xfrm>
          <a:off x="914400" y="688975"/>
          <a:ext cx="7246938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Document" r:id="rId4" imgW="7398205" imgH="5156617" progId="Word.Document.12">
                  <p:embed/>
                </p:oleObj>
              </mc:Choice>
              <mc:Fallback>
                <p:oleObj name="Document" r:id="rId4" imgW="7398205" imgH="5156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46938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9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30627"/>
              </p:ext>
            </p:extLst>
          </p:nvPr>
        </p:nvGraphicFramePr>
        <p:xfrm>
          <a:off x="914400" y="685800"/>
          <a:ext cx="67945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Document" r:id="rId4" imgW="6864202" imgH="5088549" progId="Word.Document.12">
                  <p:embed/>
                </p:oleObj>
              </mc:Choice>
              <mc:Fallback>
                <p:oleObj name="Document" r:id="rId4" imgW="6864202" imgH="5088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794500" cy="503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0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37790"/>
              </p:ext>
            </p:extLst>
          </p:nvPr>
        </p:nvGraphicFramePr>
        <p:xfrm>
          <a:off x="914400" y="688975"/>
          <a:ext cx="7491413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Document" r:id="rId4" imgW="7576206" imgH="4329354" progId="Word.Document.12">
                  <p:embed/>
                </p:oleObj>
              </mc:Choice>
              <mc:Fallback>
                <p:oleObj name="Document" r:id="rId4" imgW="7576206" imgH="4329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91413" cy="428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3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75494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Document" r:id="rId4" imgW="6864202" imgH="4073648" progId="Word.Document.12">
                  <p:embed/>
                </p:oleObj>
              </mc:Choice>
              <mc:Fallback>
                <p:oleObj name="Document" r:id="rId4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3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1662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Document" r:id="rId4" imgW="6864202" imgH="4680140" progId="Word.Document.12">
                  <p:embed/>
                </p:oleObj>
              </mc:Choice>
              <mc:Fallback>
                <p:oleObj name="Document" r:id="rId4" imgW="6864202" imgH="4680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19255"/>
              </p:ext>
            </p:extLst>
          </p:nvPr>
        </p:nvGraphicFramePr>
        <p:xfrm>
          <a:off x="914400" y="688975"/>
          <a:ext cx="7423150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Document" r:id="rId4" imgW="7423428" imgH="5262861" progId="Word.Document.12">
                  <p:embed/>
                </p:oleObj>
              </mc:Choice>
              <mc:Fallback>
                <p:oleObj name="Document" r:id="rId4" imgW="7423428" imgH="5262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150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7141"/>
              </p:ext>
            </p:extLst>
          </p:nvPr>
        </p:nvGraphicFramePr>
        <p:xfrm>
          <a:off x="914400" y="688975"/>
          <a:ext cx="6794500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Document" r:id="rId4" imgW="6864202" imgH="5266463" progId="Word.Document.12">
                  <p:embed/>
                </p:oleObj>
              </mc:Choice>
              <mc:Fallback>
                <p:oleObj name="Document" r:id="rId4" imgW="6864202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03302"/>
              </p:ext>
            </p:extLst>
          </p:nvPr>
        </p:nvGraphicFramePr>
        <p:xfrm>
          <a:off x="914400" y="688975"/>
          <a:ext cx="7472363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Document" r:id="rId4" imgW="7553145" imgH="5514245" progId="Word.Document.12">
                  <p:embed/>
                </p:oleObj>
              </mc:Choice>
              <mc:Fallback>
                <p:oleObj name="Document" r:id="rId4" imgW="7553145" imgH="5514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72363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6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90595"/>
              </p:ext>
            </p:extLst>
          </p:nvPr>
        </p:nvGraphicFramePr>
        <p:xfrm>
          <a:off x="914400" y="688975"/>
          <a:ext cx="6794500" cy="524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4" imgW="6864202" imgH="5298156" progId="Word.Document.12">
                  <p:embed/>
                </p:oleObj>
              </mc:Choice>
              <mc:Fallback>
                <p:oleObj name="Document" r:id="rId4" imgW="6864202" imgH="52981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4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0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79972"/>
              </p:ext>
            </p:extLst>
          </p:nvPr>
        </p:nvGraphicFramePr>
        <p:xfrm>
          <a:off x="914400" y="688975"/>
          <a:ext cx="67945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8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0168"/>
              </p:ext>
            </p:extLst>
          </p:nvPr>
        </p:nvGraphicFramePr>
        <p:xfrm>
          <a:off x="846138" y="688975"/>
          <a:ext cx="7324725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Document" r:id="rId4" imgW="7406492" imgH="5344255" progId="Word.Document.12">
                  <p:embed/>
                </p:oleObj>
              </mc:Choice>
              <mc:Fallback>
                <p:oleObj name="Document" r:id="rId4" imgW="7406492" imgH="5344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138" y="688975"/>
                        <a:ext cx="7324725" cy="529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023026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Document" r:id="rId4" imgW="6864202" imgH="5262861" progId="Word.Document.12">
                  <p:embed/>
                </p:oleObj>
              </mc:Choice>
              <mc:Fallback>
                <p:oleObj name="Document" r:id="rId4" imgW="6864202" imgH="5262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33459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Document" r:id="rId4" imgW="6864202" imgH="4276772" progId="Word.Document.12">
                  <p:embed/>
                </p:oleObj>
              </mc:Choice>
              <mc:Fallback>
                <p:oleObj name="Document" r:id="rId4" imgW="6864202" imgH="4276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08355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04785"/>
              </p:ext>
            </p:extLst>
          </p:nvPr>
        </p:nvGraphicFramePr>
        <p:xfrm>
          <a:off x="914400" y="688975"/>
          <a:ext cx="7502525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Document" r:id="rId4" imgW="7502339" imgH="5552061" progId="Word.Document.12">
                  <p:embed/>
                </p:oleObj>
              </mc:Choice>
              <mc:Fallback>
                <p:oleObj name="Document" r:id="rId4" imgW="7502339" imgH="5552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02525" cy="555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23642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5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74921"/>
              </p:ext>
            </p:extLst>
          </p:nvPr>
        </p:nvGraphicFramePr>
        <p:xfrm>
          <a:off x="914400" y="688975"/>
          <a:ext cx="744378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Document" r:id="rId4" imgW="7449011" imgH="4875701" progId="Word.Document.12">
                  <p:embed/>
                </p:oleObj>
              </mc:Choice>
              <mc:Fallback>
                <p:oleObj name="Document" r:id="rId4" imgW="7449011" imgH="48757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8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61582"/>
              </p:ext>
            </p:extLst>
          </p:nvPr>
        </p:nvGraphicFramePr>
        <p:xfrm>
          <a:off x="914400" y="766763"/>
          <a:ext cx="7197725" cy="533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4" imgW="7278577" imgH="5399358" progId="Word.Document.12">
                  <p:embed/>
                </p:oleObj>
              </mc:Choice>
              <mc:Fallback>
                <p:oleObj name="Document" r:id="rId4" imgW="7278577" imgH="5399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766763"/>
                        <a:ext cx="7197725" cy="533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6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14354"/>
              </p:ext>
            </p:extLst>
          </p:nvPr>
        </p:nvGraphicFramePr>
        <p:xfrm>
          <a:off x="914400" y="685800"/>
          <a:ext cx="6965729" cy="5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4" imgW="6965729" imgH="508663" progId="Word.Document.12">
                  <p:embed/>
                </p:oleObj>
              </mc:Choice>
              <mc:Fallback>
                <p:oleObj name="Document" r:id="rId4" imgW="6965729" imgH="508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50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1219200"/>
            <a:ext cx="5827776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02826"/>
              </p:ext>
            </p:extLst>
          </p:nvPr>
        </p:nvGraphicFramePr>
        <p:xfrm>
          <a:off x="914400" y="688975"/>
          <a:ext cx="7354888" cy="549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Document" r:id="rId4" imgW="7360010" imgH="5501280" progId="Word.Document.12">
                  <p:embed/>
                </p:oleObj>
              </mc:Choice>
              <mc:Fallback>
                <p:oleObj name="Document" r:id="rId4" imgW="7360010" imgH="5501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49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3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47158"/>
              </p:ext>
            </p:extLst>
          </p:nvPr>
        </p:nvGraphicFramePr>
        <p:xfrm>
          <a:off x="914400" y="685800"/>
          <a:ext cx="737235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Document" r:id="rId4" imgW="7372622" imgH="3757437" progId="Word.Document.12">
                  <p:embed/>
                </p:oleObj>
              </mc:Choice>
              <mc:Fallback>
                <p:oleObj name="Document" r:id="rId4" imgW="7372622" imgH="3757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2350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89732"/>
              </p:ext>
            </p:extLst>
          </p:nvPr>
        </p:nvGraphicFramePr>
        <p:xfrm>
          <a:off x="914400" y="685800"/>
          <a:ext cx="6965729" cy="133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4" imgW="6965729" imgH="1335871" progId="Word.Document.12">
                  <p:embed/>
                </p:oleObj>
              </mc:Choice>
              <mc:Fallback>
                <p:oleObj name="Document" r:id="rId4" imgW="6965729" imgH="1335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335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8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125</TotalTime>
  <Words>799</Words>
  <Application>Microsoft Office PowerPoint</Application>
  <PresentationFormat>On-screen Show (4:3)</PresentationFormat>
  <Paragraphs>188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40</cp:revision>
  <dcterms:created xsi:type="dcterms:W3CDTF">2013-09-27T00:23:21Z</dcterms:created>
  <dcterms:modified xsi:type="dcterms:W3CDTF">2015-11-24T00:35:48Z</dcterms:modified>
</cp:coreProperties>
</file>