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>
        <p:scale>
          <a:sx n="97" d="100"/>
          <a:sy n="97" d="100"/>
        </p:scale>
        <p:origin x="-10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11/23/2015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3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924316"/>
              </p:ext>
            </p:extLst>
          </p:nvPr>
        </p:nvGraphicFramePr>
        <p:xfrm>
          <a:off x="1143000" y="1143000"/>
          <a:ext cx="686435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6864119" imgH="2313513" progId="Word.Document.12">
                  <p:embed/>
                </p:oleObj>
              </mc:Choice>
              <mc:Fallback>
                <p:oleObj name="Document" r:id="rId4" imgW="6864119" imgH="2313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1143000"/>
                        <a:ext cx="686435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9530"/>
              </p:ext>
            </p:extLst>
          </p:nvPr>
        </p:nvGraphicFramePr>
        <p:xfrm>
          <a:off x="914400" y="688975"/>
          <a:ext cx="6892925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6965814" imgH="5366224" progId="Word.Document.12">
                  <p:embed/>
                </p:oleObj>
              </mc:Choice>
              <mc:Fallback>
                <p:oleObj name="Document" r:id="rId4" imgW="6965814" imgH="53662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30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15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134046"/>
              </p:ext>
            </p:extLst>
          </p:nvPr>
        </p:nvGraphicFramePr>
        <p:xfrm>
          <a:off x="914400" y="688975"/>
          <a:ext cx="6892925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6965814" imgH="5366224" progId="Word.Document.12">
                  <p:embed/>
                </p:oleObj>
              </mc:Choice>
              <mc:Fallback>
                <p:oleObj name="Document" r:id="rId4" imgW="6965814" imgH="53662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30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55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574379"/>
              </p:ext>
            </p:extLst>
          </p:nvPr>
        </p:nvGraphicFramePr>
        <p:xfrm>
          <a:off x="914400" y="688975"/>
          <a:ext cx="6794500" cy="476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6864202" imgH="4820238" progId="Word.Document.12">
                  <p:embed/>
                </p:oleObj>
              </mc:Choice>
              <mc:Fallback>
                <p:oleObj name="Document" r:id="rId4" imgW="6864202" imgH="48202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76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44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398652"/>
              </p:ext>
            </p:extLst>
          </p:nvPr>
        </p:nvGraphicFramePr>
        <p:xfrm>
          <a:off x="914400" y="685800"/>
          <a:ext cx="6864119" cy="4671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6864119" imgH="4671399" progId="Word.Document.12">
                  <p:embed/>
                </p:oleObj>
              </mc:Choice>
              <mc:Fallback>
                <p:oleObj name="Document" r:id="rId4" imgW="6864119" imgH="46713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119" cy="4671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51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840061"/>
              </p:ext>
            </p:extLst>
          </p:nvPr>
        </p:nvGraphicFramePr>
        <p:xfrm>
          <a:off x="914400" y="685800"/>
          <a:ext cx="701675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016535" imgH="3493538" progId="Word.Document.12">
                  <p:embed/>
                </p:oleObj>
              </mc:Choice>
              <mc:Fallback>
                <p:oleObj name="Document" r:id="rId4" imgW="7016535" imgH="34935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16750" cy="348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122170"/>
              </p:ext>
            </p:extLst>
          </p:nvPr>
        </p:nvGraphicFramePr>
        <p:xfrm>
          <a:off x="914400" y="685800"/>
          <a:ext cx="6965729" cy="259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6965729" imgH="2595983" progId="Word.Document.12">
                  <p:embed/>
                </p:oleObj>
              </mc:Choice>
              <mc:Fallback>
                <p:oleObj name="Document" r:id="rId4" imgW="6965729" imgH="25959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2595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54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046935"/>
              </p:ext>
            </p:extLst>
          </p:nvPr>
        </p:nvGraphicFramePr>
        <p:xfrm>
          <a:off x="914400" y="688975"/>
          <a:ext cx="7629525" cy="547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7629534" imgH="5474269" progId="Word.Document.12">
                  <p:embed/>
                </p:oleObj>
              </mc:Choice>
              <mc:Fallback>
                <p:oleObj name="Document" r:id="rId4" imgW="7629534" imgH="54742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629525" cy="547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48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115159"/>
              </p:ext>
            </p:extLst>
          </p:nvPr>
        </p:nvGraphicFramePr>
        <p:xfrm>
          <a:off x="914400" y="688975"/>
          <a:ext cx="6794500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6864202" imgH="4863456" progId="Word.Document.12">
                  <p:embed/>
                </p:oleObj>
              </mc:Choice>
              <mc:Fallback>
                <p:oleObj name="Document" r:id="rId4" imgW="6864202" imgH="48634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80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91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235497"/>
              </p:ext>
            </p:extLst>
          </p:nvPr>
        </p:nvGraphicFramePr>
        <p:xfrm>
          <a:off x="914400" y="688975"/>
          <a:ext cx="7315200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98205" imgH="3220815" progId="Word.Document.12">
                  <p:embed/>
                </p:oleObj>
              </mc:Choice>
              <mc:Fallback>
                <p:oleObj name="Document" r:id="rId4" imgW="7398205" imgH="32208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15200" cy="318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257912"/>
              </p:ext>
            </p:extLst>
          </p:nvPr>
        </p:nvGraphicFramePr>
        <p:xfrm>
          <a:off x="914400" y="688975"/>
          <a:ext cx="7138988" cy="526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4" imgW="7143815" imgH="5266463" progId="Word.Document.12">
                  <p:embed/>
                </p:oleObj>
              </mc:Choice>
              <mc:Fallback>
                <p:oleObj name="Document" r:id="rId4" imgW="7143815" imgH="52664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138988" cy="526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54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820277"/>
              </p:ext>
            </p:extLst>
          </p:nvPr>
        </p:nvGraphicFramePr>
        <p:xfrm>
          <a:off x="914400" y="688975"/>
          <a:ext cx="7423150" cy="370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7423428" imgH="3705216" progId="Word.Document.12">
                  <p:embed/>
                </p:oleObj>
              </mc:Choice>
              <mc:Fallback>
                <p:oleObj name="Document" r:id="rId4" imgW="7423428" imgH="37052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23150" cy="370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24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733766"/>
              </p:ext>
            </p:extLst>
          </p:nvPr>
        </p:nvGraphicFramePr>
        <p:xfrm>
          <a:off x="914400" y="685799"/>
          <a:ext cx="7690335" cy="321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690429" imgH="3220815" progId="Word.Document.12">
                  <p:embed/>
                </p:oleObj>
              </mc:Choice>
              <mc:Fallback>
                <p:oleObj name="Document" r:id="rId4" imgW="7690429" imgH="32208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690335" cy="3219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34570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</Template>
  <TotalTime>24</TotalTime>
  <Words>221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Master slides_with_titles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Taylor</dc:creator>
  <cp:lastModifiedBy>Joel Murach</cp:lastModifiedBy>
  <cp:revision>6</cp:revision>
  <dcterms:created xsi:type="dcterms:W3CDTF">2013-09-27T17:21:50Z</dcterms:created>
  <dcterms:modified xsi:type="dcterms:W3CDTF">2015-11-24T00:35:19Z</dcterms:modified>
</cp:coreProperties>
</file>