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3" r:id="rId37"/>
    <p:sldId id="29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0.docx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4235"/>
              </p:ext>
            </p:extLst>
          </p:nvPr>
        </p:nvGraphicFramePr>
        <p:xfrm>
          <a:off x="1143000" y="1143000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4" imgW="6864119" imgH="2313513" progId="Word.Document.12">
                  <p:embed/>
                </p:oleObj>
              </mc:Choice>
              <mc:Fallback>
                <p:oleObj name="Document" r:id="rId4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9128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4" imgW="6864119" imgH="4072548" progId="Word.Document.12">
                  <p:embed/>
                </p:oleObj>
              </mc:Choice>
              <mc:Fallback>
                <p:oleObj name="Document" r:id="rId4" imgW="6864119" imgH="4072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2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93280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4" imgW="6864119" imgH="4678614" progId="Word.Document.12">
                  <p:embed/>
                </p:oleObj>
              </mc:Choice>
              <mc:Fallback>
                <p:oleObj name="Document" r:id="rId4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1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91594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6864202" imgH="4689864" progId="Word.Document.12">
                  <p:embed/>
                </p:oleObj>
              </mc:Choice>
              <mc:Fallback>
                <p:oleObj name="Document" r:id="rId4" imgW="6864202" imgH="4689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8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94900"/>
              </p:ext>
            </p:extLst>
          </p:nvPr>
        </p:nvGraphicFramePr>
        <p:xfrm>
          <a:off x="914400" y="688975"/>
          <a:ext cx="708977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7169398" imgH="4553367" progId="Word.Document.12">
                  <p:embed/>
                </p:oleObj>
              </mc:Choice>
              <mc:Fallback>
                <p:oleObj name="Document" r:id="rId4" imgW="7169398" imgH="455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8977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48637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6864202" imgH="3470038" progId="Word.Document.12">
                  <p:embed/>
                </p:oleObj>
              </mc:Choice>
              <mc:Fallback>
                <p:oleObj name="Document" r:id="rId4" imgW="6864202" imgH="347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5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66840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3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57300"/>
              </p:ext>
            </p:extLst>
          </p:nvPr>
        </p:nvGraphicFramePr>
        <p:xfrm>
          <a:off x="914400" y="688975"/>
          <a:ext cx="67945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4" imgW="6864202" imgH="3670281" progId="Word.Document.12">
                  <p:embed/>
                </p:oleObj>
              </mc:Choice>
              <mc:Fallback>
                <p:oleObj name="Document" r:id="rId4" imgW="6864202" imgH="367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2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9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837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4" imgW="6864202" imgH="4081571" progId="Word.Document.12">
                  <p:embed/>
                </p:oleObj>
              </mc:Choice>
              <mc:Fallback>
                <p:oleObj name="Document" r:id="rId4" imgW="6864202" imgH="408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43317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Document" r:id="rId4" imgW="6864202" imgH="5267903" progId="Word.Document.12">
                  <p:embed/>
                </p:oleObj>
              </mc:Choice>
              <mc:Fallback>
                <p:oleObj name="Document" r:id="rId4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62081"/>
              </p:ext>
            </p:extLst>
          </p:nvPr>
        </p:nvGraphicFramePr>
        <p:xfrm>
          <a:off x="914400" y="688975"/>
          <a:ext cx="7285038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4" imgW="7283621" imgH="4756491" progId="Word.Document.12">
                  <p:embed/>
                </p:oleObj>
              </mc:Choice>
              <mc:Fallback>
                <p:oleObj name="Document" r:id="rId4" imgW="7283621" imgH="4756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4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89451"/>
              </p:ext>
            </p:extLst>
          </p:nvPr>
        </p:nvGraphicFramePr>
        <p:xfrm>
          <a:off x="1066800" y="685800"/>
          <a:ext cx="7016535" cy="529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4" imgW="7016620" imgH="5299596" progId="Word.Document.12">
                  <p:embed/>
                </p:oleObj>
              </mc:Choice>
              <mc:Fallback>
                <p:oleObj name="Document" r:id="rId4" imgW="7016620" imgH="5299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7016535" cy="5297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97346"/>
              </p:ext>
            </p:extLst>
          </p:nvPr>
        </p:nvGraphicFramePr>
        <p:xfrm>
          <a:off x="835025" y="708025"/>
          <a:ext cx="79152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Document" r:id="rId5" imgW="7913470" imgH="4750009" progId="Word.Document.12">
                  <p:embed/>
                </p:oleObj>
              </mc:Choice>
              <mc:Fallback>
                <p:oleObj name="Document" r:id="rId5" imgW="7913470" imgH="4750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025" y="708025"/>
                        <a:ext cx="7915275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21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86491"/>
              </p:ext>
            </p:extLst>
          </p:nvPr>
        </p:nvGraphicFramePr>
        <p:xfrm>
          <a:off x="1042988" y="757238"/>
          <a:ext cx="7658100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4" imgW="7737992" imgH="5271144" progId="Word.Document.12">
                  <p:embed/>
                </p:oleObj>
              </mc:Choice>
              <mc:Fallback>
                <p:oleObj name="Document" r:id="rId4" imgW="7737992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757238"/>
                        <a:ext cx="7658100" cy="522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8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043544"/>
              </p:ext>
            </p:extLst>
          </p:nvPr>
        </p:nvGraphicFramePr>
        <p:xfrm>
          <a:off x="914400" y="688975"/>
          <a:ext cx="68929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4" imgW="6965814" imgH="3806778" progId="Word.Document.12">
                  <p:embed/>
                </p:oleObj>
              </mc:Choice>
              <mc:Fallback>
                <p:oleObj name="Document" r:id="rId4" imgW="6965814" imgH="3806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7917"/>
              </p:ext>
            </p:extLst>
          </p:nvPr>
        </p:nvGraphicFramePr>
        <p:xfrm>
          <a:off x="914400" y="688975"/>
          <a:ext cx="763905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7646469" imgH="5650742" progId="Word.Document.12">
                  <p:embed/>
                </p:oleObj>
              </mc:Choice>
              <mc:Fallback>
                <p:oleObj name="Document" r:id="rId4" imgW="7646469" imgH="5650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64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4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5818"/>
              </p:ext>
            </p:extLst>
          </p:nvPr>
        </p:nvGraphicFramePr>
        <p:xfrm>
          <a:off x="954088" y="530225"/>
          <a:ext cx="6891337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4" imgW="6965814" imgH="3427180" progId="Word.Document.12">
                  <p:embed/>
                </p:oleObj>
              </mc:Choice>
              <mc:Fallback>
                <p:oleObj name="Document" r:id="rId4" imgW="6965814" imgH="3427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530225"/>
                        <a:ext cx="6891337" cy="3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43889"/>
              </p:ext>
            </p:extLst>
          </p:nvPr>
        </p:nvGraphicFramePr>
        <p:xfrm>
          <a:off x="914400" y="688975"/>
          <a:ext cx="739457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4" imgW="7476756" imgH="5399718" progId="Word.Document.12">
                  <p:embed/>
                </p:oleObj>
              </mc:Choice>
              <mc:Fallback>
                <p:oleObj name="Document" r:id="rId4" imgW="7476756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9457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09380"/>
              </p:ext>
            </p:extLst>
          </p:nvPr>
        </p:nvGraphicFramePr>
        <p:xfrm>
          <a:off x="914400" y="685800"/>
          <a:ext cx="6965729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Document" r:id="rId4" imgW="6965729" imgH="2939421" progId="Word.Document.12">
                  <p:embed/>
                </p:oleObj>
              </mc:Choice>
              <mc:Fallback>
                <p:oleObj name="Document" r:id="rId4" imgW="6965729" imgH="293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818828"/>
              </p:ext>
            </p:extLst>
          </p:nvPr>
        </p:nvGraphicFramePr>
        <p:xfrm>
          <a:off x="914400" y="685800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4" imgW="6965729" imgH="4428611" progId="Word.Document.12">
                  <p:embed/>
                </p:oleObj>
              </mc:Choice>
              <mc:Fallback>
                <p:oleObj name="Document" r:id="rId4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49337"/>
              </p:ext>
            </p:extLst>
          </p:nvPr>
        </p:nvGraphicFramePr>
        <p:xfrm>
          <a:off x="914400" y="688975"/>
          <a:ext cx="6892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4" imgW="6965814" imgH="5355419" progId="Word.Document.12">
                  <p:embed/>
                </p:oleObj>
              </mc:Choice>
              <mc:Fallback>
                <p:oleObj name="Document" r:id="rId4" imgW="6965814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1061"/>
              </p:ext>
            </p:extLst>
          </p:nvPr>
        </p:nvGraphicFramePr>
        <p:xfrm>
          <a:off x="914400" y="688975"/>
          <a:ext cx="689292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Document" r:id="rId4" imgW="6965814" imgH="5399718" progId="Word.Document.12">
                  <p:embed/>
                </p:oleObj>
              </mc:Choice>
              <mc:Fallback>
                <p:oleObj name="Document" r:id="rId4" imgW="6965814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19496"/>
              </p:ext>
            </p:extLst>
          </p:nvPr>
        </p:nvGraphicFramePr>
        <p:xfrm>
          <a:off x="914400" y="688975"/>
          <a:ext cx="70104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4" imgW="7016620" imgH="4712193" progId="Word.Document.12">
                  <p:embed/>
                </p:oleObj>
              </mc:Choice>
              <mc:Fallback>
                <p:oleObj name="Document" r:id="rId4" imgW="7016620" imgH="4712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8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44404"/>
              </p:ext>
            </p:extLst>
          </p:nvPr>
        </p:nvGraphicFramePr>
        <p:xfrm>
          <a:off x="914400" y="688975"/>
          <a:ext cx="7216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Document" r:id="rId4" imgW="7296233" imgH="4949171" progId="Word.Document.12">
                  <p:embed/>
                </p:oleObj>
              </mc:Choice>
              <mc:Fallback>
                <p:oleObj name="Document" r:id="rId4" imgW="7296233" imgH="49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7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11524"/>
              </p:ext>
            </p:extLst>
          </p:nvPr>
        </p:nvGraphicFramePr>
        <p:xfrm>
          <a:off x="914400" y="688975"/>
          <a:ext cx="68929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4" imgW="6965814" imgH="3816502" progId="Word.Document.12">
                  <p:embed/>
                </p:oleObj>
              </mc:Choice>
              <mc:Fallback>
                <p:oleObj name="Document" r:id="rId4" imgW="6965814" imgH="38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6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61078"/>
              </p:ext>
            </p:extLst>
          </p:nvPr>
        </p:nvGraphicFramePr>
        <p:xfrm>
          <a:off x="914400" y="688975"/>
          <a:ext cx="67945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Document" r:id="rId4" imgW="6864202" imgH="4715074" progId="Word.Document.12">
                  <p:embed/>
                </p:oleObj>
              </mc:Choice>
              <mc:Fallback>
                <p:oleObj name="Document" r:id="rId4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5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9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58104"/>
              </p:ext>
            </p:extLst>
          </p:nvPr>
        </p:nvGraphicFramePr>
        <p:xfrm>
          <a:off x="914400" y="688975"/>
          <a:ext cx="74437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4" imgW="7525039" imgH="4164046" progId="Word.Document.12">
                  <p:embed/>
                </p:oleObj>
              </mc:Choice>
              <mc:Fallback>
                <p:oleObj name="Document" r:id="rId4" imgW="7525039" imgH="4164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71671"/>
              </p:ext>
            </p:extLst>
          </p:nvPr>
        </p:nvGraphicFramePr>
        <p:xfrm>
          <a:off x="914400" y="685800"/>
          <a:ext cx="68643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4" imgW="6864119" imgH="1678226" progId="Word.Document.12">
                  <p:embed/>
                </p:oleObj>
              </mc:Choice>
              <mc:Fallback>
                <p:oleObj name="Document" r:id="rId4" imgW="6864119" imgH="1678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1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80926"/>
              </p:ext>
            </p:extLst>
          </p:nvPr>
        </p:nvGraphicFramePr>
        <p:xfrm>
          <a:off x="533400" y="533400"/>
          <a:ext cx="6892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Document" r:id="rId4" imgW="6965814" imgH="520776" progId="Word.Document.12">
                  <p:embed/>
                </p:oleObj>
              </mc:Choice>
              <mc:Fallback>
                <p:oleObj name="Document" r:id="rId4" imgW="6965814" imgH="520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68929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990600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017523"/>
              </p:ext>
            </p:extLst>
          </p:nvPr>
        </p:nvGraphicFramePr>
        <p:xfrm>
          <a:off x="914400" y="688975"/>
          <a:ext cx="6892925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Document" r:id="rId4" imgW="6965814" imgH="5509203" progId="Word.Document.12">
                  <p:embed/>
                </p:oleObj>
              </mc:Choice>
              <mc:Fallback>
                <p:oleObj name="Document" r:id="rId4" imgW="6965814" imgH="550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7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99362"/>
              </p:ext>
            </p:extLst>
          </p:nvPr>
        </p:nvGraphicFramePr>
        <p:xfrm>
          <a:off x="914400" y="688975"/>
          <a:ext cx="689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Document" r:id="rId4" imgW="6965814" imgH="427137" progId="Word.Document.12">
                  <p:embed/>
                </p:oleObj>
              </mc:Choice>
              <mc:Fallback>
                <p:oleObj name="Document" r:id="rId4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78900"/>
              </p:ext>
            </p:extLst>
          </p:nvPr>
        </p:nvGraphicFramePr>
        <p:xfrm>
          <a:off x="914400" y="4267200"/>
          <a:ext cx="68643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ocument" r:id="rId7" imgW="6864202" imgH="857515" progId="Word.Document.12">
                  <p:embed/>
                </p:oleObj>
              </mc:Choice>
              <mc:Fallback>
                <p:oleObj name="Document" r:id="rId7" imgW="6864202" imgH="8575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686435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7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8864"/>
              </p:ext>
            </p:extLst>
          </p:nvPr>
        </p:nvGraphicFramePr>
        <p:xfrm>
          <a:off x="882871" y="685800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4" imgW="6965729" imgH="427493" progId="Word.Document.12">
                  <p:embed/>
                </p:oleObj>
              </mc:Choice>
              <mc:Fallback>
                <p:oleObj name="Document" r:id="rId4" imgW="6965729" imgH="427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2871" y="685800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2760980" cy="490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20" y="1139190"/>
            <a:ext cx="2760980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68309"/>
              </p:ext>
            </p:extLst>
          </p:nvPr>
        </p:nvGraphicFramePr>
        <p:xfrm>
          <a:off x="914400" y="685800"/>
          <a:ext cx="6965729" cy="365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6965729" imgH="3651909" progId="Word.Document.12">
                  <p:embed/>
                </p:oleObj>
              </mc:Choice>
              <mc:Fallback>
                <p:oleObj name="Document" r:id="rId4" imgW="6965729" imgH="36519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651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2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31905"/>
              </p:ext>
            </p:extLst>
          </p:nvPr>
        </p:nvGraphicFramePr>
        <p:xfrm>
          <a:off x="914400" y="533400"/>
          <a:ext cx="7042117" cy="203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4" imgW="7042117" imgH="2035733" progId="Word.Document.12">
                  <p:embed/>
                </p:oleObj>
              </mc:Choice>
              <mc:Fallback>
                <p:oleObj name="Document" r:id="rId4" imgW="7042117" imgH="2035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33400"/>
                        <a:ext cx="7042117" cy="2035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7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4093"/>
              </p:ext>
            </p:extLst>
          </p:nvPr>
        </p:nvGraphicFramePr>
        <p:xfrm>
          <a:off x="838200" y="609600"/>
          <a:ext cx="6965729" cy="4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6965729" imgH="496036" progId="Word.Document.12">
                  <p:embed/>
                </p:oleObj>
              </mc:Choice>
              <mc:Fallback>
                <p:oleObj name="Document" r:id="rId4" imgW="6965729" imgH="496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6965729" cy="4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" y="1098550"/>
            <a:ext cx="4635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7345"/>
              </p:ext>
            </p:extLst>
          </p:nvPr>
        </p:nvGraphicFramePr>
        <p:xfrm>
          <a:off x="914400" y="688975"/>
          <a:ext cx="67945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4" imgW="6864202" imgH="5102595" progId="Word.Document.12">
                  <p:embed/>
                </p:oleObj>
              </mc:Choice>
              <mc:Fallback>
                <p:oleObj name="Document" r:id="rId4" imgW="6864202" imgH="510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6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27583"/>
              </p:ext>
            </p:extLst>
          </p:nvPr>
        </p:nvGraphicFramePr>
        <p:xfrm>
          <a:off x="914400" y="685799"/>
          <a:ext cx="6965729" cy="16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4" imgW="6965729" imgH="1603550" progId="Word.Document.12">
                  <p:embed/>
                </p:oleObj>
              </mc:Choice>
              <mc:Fallback>
                <p:oleObj name="Document" r:id="rId4" imgW="6965729" imgH="1603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6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ster slide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629</Words>
  <Application>Microsoft Office PowerPoint</Application>
  <PresentationFormat>On-screen Show (4:3)</PresentationFormat>
  <Paragraphs>148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34</cp:revision>
  <dcterms:created xsi:type="dcterms:W3CDTF">2013-09-27T17:33:42Z</dcterms:created>
  <dcterms:modified xsi:type="dcterms:W3CDTF">2015-11-24T18:16:32Z</dcterms:modified>
</cp:coreProperties>
</file>