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85056"/>
              </p:ext>
            </p:extLst>
          </p:nvPr>
        </p:nvGraphicFramePr>
        <p:xfrm>
          <a:off x="1143000" y="1371600"/>
          <a:ext cx="686435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6856313" imgH="3014266" progId="Word.Document.12">
                  <p:embed/>
                </p:oleObj>
              </mc:Choice>
              <mc:Fallback>
                <p:oleObj name="Document" r:id="rId4" imgW="6856313" imgH="30142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371600"/>
                        <a:ext cx="6864350" cy="301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31742"/>
              </p:ext>
            </p:extLst>
          </p:nvPr>
        </p:nvGraphicFramePr>
        <p:xfrm>
          <a:off x="914400" y="685800"/>
          <a:ext cx="6965729" cy="44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Document" r:id="rId4" imgW="6965729" imgH="444809" progId="Word.Document.12">
                  <p:embed/>
                </p:oleObj>
              </mc:Choice>
              <mc:Fallback>
                <p:oleObj name="Document" r:id="rId4" imgW="6965729" imgH="444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52879"/>
              </p:ext>
            </p:extLst>
          </p:nvPr>
        </p:nvGraphicFramePr>
        <p:xfrm>
          <a:off x="914400" y="2133600"/>
          <a:ext cx="6794500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Document" r:id="rId7" imgW="6864202" imgH="3887811" progId="Word.Document.12">
                  <p:embed/>
                </p:oleObj>
              </mc:Choice>
              <mc:Fallback>
                <p:oleObj name="Document" r:id="rId7" imgW="6864202" imgH="38878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133600"/>
                        <a:ext cx="6794500" cy="384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98372"/>
            <a:ext cx="3090476" cy="6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16456"/>
              </p:ext>
            </p:extLst>
          </p:nvPr>
        </p:nvGraphicFramePr>
        <p:xfrm>
          <a:off x="914400" y="688975"/>
          <a:ext cx="679450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Document" r:id="rId4" imgW="6864202" imgH="5286991" progId="Word.Document.12">
                  <p:embed/>
                </p:oleObj>
              </mc:Choice>
              <mc:Fallback>
                <p:oleObj name="Document" r:id="rId4" imgW="6864202" imgH="52869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3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40024"/>
              </p:ext>
            </p:extLst>
          </p:nvPr>
        </p:nvGraphicFramePr>
        <p:xfrm>
          <a:off x="914400" y="685800"/>
          <a:ext cx="686435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4" imgW="6864202" imgH="4883624" progId="Word.Document.12">
                  <p:embed/>
                </p:oleObj>
              </mc:Choice>
              <mc:Fallback>
                <p:oleObj name="Document" r:id="rId4" imgW="6864202" imgH="4883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1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84209"/>
              </p:ext>
            </p:extLst>
          </p:nvPr>
        </p:nvGraphicFramePr>
        <p:xfrm>
          <a:off x="914400" y="688975"/>
          <a:ext cx="7285038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Document" r:id="rId4" imgW="7283621" imgH="5262861" progId="Word.Document.12">
                  <p:embed/>
                </p:oleObj>
              </mc:Choice>
              <mc:Fallback>
                <p:oleObj name="Document" r:id="rId4" imgW="7283621" imgH="5262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85038" cy="525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65732"/>
              </p:ext>
            </p:extLst>
          </p:nvPr>
        </p:nvGraphicFramePr>
        <p:xfrm>
          <a:off x="914400" y="688975"/>
          <a:ext cx="6715125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4" imgW="6864202" imgH="4480257" progId="Word.Document.12">
                  <p:embed/>
                </p:oleObj>
              </mc:Choice>
              <mc:Fallback>
                <p:oleObj name="Document" r:id="rId4" imgW="6864202" imgH="44802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43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256696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4" imgW="6864202" imgH="4680140" progId="Word.Document.12">
                  <p:embed/>
                </p:oleObj>
              </mc:Choice>
              <mc:Fallback>
                <p:oleObj name="Document" r:id="rId4" imgW="6864202" imgH="46801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9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748281"/>
              </p:ext>
            </p:extLst>
          </p:nvPr>
        </p:nvGraphicFramePr>
        <p:xfrm>
          <a:off x="914400" y="688975"/>
          <a:ext cx="6794500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Document" r:id="rId4" imgW="6864202" imgH="2845899" progId="Word.Document.12">
                  <p:embed/>
                </p:oleObj>
              </mc:Choice>
              <mc:Fallback>
                <p:oleObj name="Document" r:id="rId4" imgW="6864202" imgH="28458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81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9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564507"/>
              </p:ext>
            </p:extLst>
          </p:nvPr>
        </p:nvGraphicFramePr>
        <p:xfrm>
          <a:off x="914400" y="685799"/>
          <a:ext cx="7423337" cy="535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ocument" r:id="rId4" imgW="7423428" imgH="5361542" progId="Word.Document.12">
                  <p:embed/>
                </p:oleObj>
              </mc:Choice>
              <mc:Fallback>
                <p:oleObj name="Document" r:id="rId4" imgW="7423428" imgH="5361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423337" cy="5357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4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96985"/>
              </p:ext>
            </p:extLst>
          </p:nvPr>
        </p:nvGraphicFramePr>
        <p:xfrm>
          <a:off x="914400" y="688975"/>
          <a:ext cx="671512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Document" r:id="rId4" imgW="6856313" imgH="5284860" progId="Word.Document.12">
                  <p:embed/>
                </p:oleObj>
              </mc:Choice>
              <mc:Fallback>
                <p:oleObj name="Document" r:id="rId4" imgW="6856313" imgH="5284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9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527605"/>
              </p:ext>
            </p:extLst>
          </p:nvPr>
        </p:nvGraphicFramePr>
        <p:xfrm>
          <a:off x="914400" y="688975"/>
          <a:ext cx="6794500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4" imgW="6864202" imgH="3871965" progId="Word.Document.12">
                  <p:embed/>
                </p:oleObj>
              </mc:Choice>
              <mc:Fallback>
                <p:oleObj name="Document" r:id="rId4" imgW="6864202" imgH="3871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833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9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49917"/>
              </p:ext>
            </p:extLst>
          </p:nvPr>
        </p:nvGraphicFramePr>
        <p:xfrm>
          <a:off x="914400" y="688975"/>
          <a:ext cx="6862763" cy="370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4" imgW="6940591" imgH="3746633" progId="Word.Document.12">
                  <p:embed/>
                </p:oleObj>
              </mc:Choice>
              <mc:Fallback>
                <p:oleObj name="Document" r:id="rId4" imgW="6940591" imgH="37466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62763" cy="370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80325"/>
              </p:ext>
            </p:extLst>
          </p:nvPr>
        </p:nvGraphicFramePr>
        <p:xfrm>
          <a:off x="917575" y="688975"/>
          <a:ext cx="7307263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Document" r:id="rId4" imgW="7389702" imgH="3868033" progId="Word.Document.12">
                  <p:embed/>
                </p:oleObj>
              </mc:Choice>
              <mc:Fallback>
                <p:oleObj name="Document" r:id="rId4" imgW="7389702" imgH="38680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575" y="688975"/>
                        <a:ext cx="7307263" cy="383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9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696175"/>
              </p:ext>
            </p:extLst>
          </p:nvPr>
        </p:nvGraphicFramePr>
        <p:xfrm>
          <a:off x="914400" y="688975"/>
          <a:ext cx="6794500" cy="456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4" imgW="6864202" imgH="4605949" progId="Word.Document.12">
                  <p:embed/>
                </p:oleObj>
              </mc:Choice>
              <mc:Fallback>
                <p:oleObj name="Document" r:id="rId4" imgW="6864202" imgH="46059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56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7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281612"/>
              </p:ext>
            </p:extLst>
          </p:nvPr>
        </p:nvGraphicFramePr>
        <p:xfrm>
          <a:off x="914400" y="685800"/>
          <a:ext cx="6965729" cy="42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4" imgW="6965729" imgH="427493" progId="Word.Document.12">
                  <p:embed/>
                </p:oleObj>
              </mc:Choice>
              <mc:Fallback>
                <p:oleObj name="Document" r:id="rId4" imgW="6965729" imgH="4274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27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5380"/>
            <a:ext cx="2760980" cy="49098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70" y="1139190"/>
            <a:ext cx="2760980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18126"/>
              </p:ext>
            </p:extLst>
          </p:nvPr>
        </p:nvGraphicFramePr>
        <p:xfrm>
          <a:off x="865188" y="688975"/>
          <a:ext cx="7383462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4" imgW="7473873" imgH="3504973" progId="Word.Document.12">
                  <p:embed/>
                </p:oleObj>
              </mc:Choice>
              <mc:Fallback>
                <p:oleObj name="Document" r:id="rId4" imgW="7473873" imgH="35049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5188" y="688975"/>
                        <a:ext cx="7383462" cy="347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4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63687"/>
              </p:ext>
            </p:extLst>
          </p:nvPr>
        </p:nvGraphicFramePr>
        <p:xfrm>
          <a:off x="914400" y="688975"/>
          <a:ext cx="679450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Document" r:id="rId4" imgW="6864202" imgH="5288432" progId="Word.Document.12">
                  <p:embed/>
                </p:oleObj>
              </mc:Choice>
              <mc:Fallback>
                <p:oleObj name="Document" r:id="rId4" imgW="6864202" imgH="52884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3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2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283822"/>
              </p:ext>
            </p:extLst>
          </p:nvPr>
        </p:nvGraphicFramePr>
        <p:xfrm>
          <a:off x="914400" y="688975"/>
          <a:ext cx="67945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Document" r:id="rId4" imgW="6864202" imgH="4680140" progId="Word.Document.12">
                  <p:embed/>
                </p:oleObj>
              </mc:Choice>
              <mc:Fallback>
                <p:oleObj name="Document" r:id="rId4" imgW="6864202" imgH="46801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63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8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4793"/>
              </p:ext>
            </p:extLst>
          </p:nvPr>
        </p:nvGraphicFramePr>
        <p:xfrm>
          <a:off x="914400" y="688975"/>
          <a:ext cx="6794500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Document" r:id="rId4" imgW="6864202" imgH="3247826" progId="Word.Document.12">
                  <p:embed/>
                </p:oleObj>
              </mc:Choice>
              <mc:Fallback>
                <p:oleObj name="Document" r:id="rId4" imgW="6864202" imgH="32478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21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4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37882"/>
              </p:ext>
            </p:extLst>
          </p:nvPr>
        </p:nvGraphicFramePr>
        <p:xfrm>
          <a:off x="914400" y="688975"/>
          <a:ext cx="7108825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4" imgW="7182009" imgH="3921305" progId="Word.Document.12">
                  <p:embed/>
                </p:oleObj>
              </mc:Choice>
              <mc:Fallback>
                <p:oleObj name="Document" r:id="rId4" imgW="7182009" imgH="3921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108825" cy="388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7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473053"/>
              </p:ext>
            </p:extLst>
          </p:nvPr>
        </p:nvGraphicFramePr>
        <p:xfrm>
          <a:off x="914400" y="688975"/>
          <a:ext cx="6794500" cy="523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Document" r:id="rId4" imgW="6864202" imgH="5288432" progId="Word.Document.12">
                  <p:embed/>
                </p:oleObj>
              </mc:Choice>
              <mc:Fallback>
                <p:oleObj name="Document" r:id="rId4" imgW="6864202" imgH="52884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3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4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977682"/>
              </p:ext>
            </p:extLst>
          </p:nvPr>
        </p:nvGraphicFramePr>
        <p:xfrm>
          <a:off x="914400" y="688975"/>
          <a:ext cx="6951663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ocument" r:id="rId4" imgW="7023106" imgH="4476295" progId="Word.Document.12">
                  <p:embed/>
                </p:oleObj>
              </mc:Choice>
              <mc:Fallback>
                <p:oleObj name="Document" r:id="rId4" imgW="7023106" imgH="44762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951663" cy="442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7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76149"/>
              </p:ext>
            </p:extLst>
          </p:nvPr>
        </p:nvGraphicFramePr>
        <p:xfrm>
          <a:off x="914400" y="685796"/>
          <a:ext cx="6965729" cy="42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4" imgW="6965814" imgH="427137" progId="Word.Document.12">
                  <p:embed/>
                </p:oleObj>
              </mc:Choice>
              <mc:Fallback>
                <p:oleObj name="Document" r:id="rId4" imgW="6965814" imgH="427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6"/>
                        <a:ext cx="6965729" cy="427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58537"/>
              </p:ext>
            </p:extLst>
          </p:nvPr>
        </p:nvGraphicFramePr>
        <p:xfrm>
          <a:off x="914400" y="3352800"/>
          <a:ext cx="686435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Document" r:id="rId7" imgW="6864202" imgH="3085759" progId="Word.Document.12">
                  <p:embed/>
                </p:oleObj>
              </mc:Choice>
              <mc:Fallback>
                <p:oleObj name="Document" r:id="rId7" imgW="6864202" imgH="30857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6864350" cy="307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041143" cy="21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10173"/>
              </p:ext>
            </p:extLst>
          </p:nvPr>
        </p:nvGraphicFramePr>
        <p:xfrm>
          <a:off x="914400" y="688975"/>
          <a:ext cx="6794500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Document" r:id="rId4" imgW="6864202" imgH="2455137" progId="Word.Document.12">
                  <p:embed/>
                </p:oleObj>
              </mc:Choice>
              <mc:Fallback>
                <p:oleObj name="Document" r:id="rId4" imgW="6864202" imgH="2455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42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4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11321"/>
              </p:ext>
            </p:extLst>
          </p:nvPr>
        </p:nvGraphicFramePr>
        <p:xfrm>
          <a:off x="914400" y="688975"/>
          <a:ext cx="7285038" cy="525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Document" r:id="rId4" imgW="7455857" imgH="5366224" progId="Word.Document.12">
                  <p:embed/>
                </p:oleObj>
              </mc:Choice>
              <mc:Fallback>
                <p:oleObj name="Document" r:id="rId4" imgW="7455857" imgH="5366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85038" cy="525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2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890476"/>
              </p:ext>
            </p:extLst>
          </p:nvPr>
        </p:nvGraphicFramePr>
        <p:xfrm>
          <a:off x="914400" y="688975"/>
          <a:ext cx="6794500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Document" r:id="rId4" imgW="6864202" imgH="4076890" progId="Word.Document.12">
                  <p:embed/>
                </p:oleObj>
              </mc:Choice>
              <mc:Fallback>
                <p:oleObj name="Document" r:id="rId4" imgW="6864202" imgH="4076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03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9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626189"/>
              </p:ext>
            </p:extLst>
          </p:nvPr>
        </p:nvGraphicFramePr>
        <p:xfrm>
          <a:off x="914400" y="688975"/>
          <a:ext cx="7443788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Document" r:id="rId4" imgW="7440449" imgH="5357896" progId="Word.Document.12">
                  <p:embed/>
                </p:oleObj>
              </mc:Choice>
              <mc:Fallback>
                <p:oleObj name="Document" r:id="rId4" imgW="7440449" imgH="5357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9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686001"/>
              </p:ext>
            </p:extLst>
          </p:nvPr>
        </p:nvGraphicFramePr>
        <p:xfrm>
          <a:off x="914400" y="688975"/>
          <a:ext cx="6794500" cy="524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Document" r:id="rId4" imgW="6864202" imgH="5291673" progId="Word.Document.12">
                  <p:embed/>
                </p:oleObj>
              </mc:Choice>
              <mc:Fallback>
                <p:oleObj name="Document" r:id="rId4" imgW="6864202" imgH="52916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24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5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2265"/>
              </p:ext>
            </p:extLst>
          </p:nvPr>
        </p:nvGraphicFramePr>
        <p:xfrm>
          <a:off x="914400" y="688975"/>
          <a:ext cx="7354888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Document" r:id="rId4" imgW="7360010" imgH="5361542" progId="Word.Document.12">
                  <p:embed/>
                </p:oleObj>
              </mc:Choice>
              <mc:Fallback>
                <p:oleObj name="Document" r:id="rId4" imgW="7360010" imgH="5361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54888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2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394241"/>
              </p:ext>
            </p:extLst>
          </p:nvPr>
        </p:nvGraphicFramePr>
        <p:xfrm>
          <a:off x="914400" y="688975"/>
          <a:ext cx="67945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Document" r:id="rId4" imgW="6864202" imgH="3265113" progId="Word.Document.12">
                  <p:embed/>
                </p:oleObj>
              </mc:Choice>
              <mc:Fallback>
                <p:oleObj name="Document" r:id="rId4" imgW="6864202" imgH="32651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5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046558"/>
              </p:ext>
            </p:extLst>
          </p:nvPr>
        </p:nvGraphicFramePr>
        <p:xfrm>
          <a:off x="914400" y="688975"/>
          <a:ext cx="67945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Document" r:id="rId4" imgW="6864202" imgH="4859854" progId="Word.Document.12">
                  <p:embed/>
                </p:oleObj>
              </mc:Choice>
              <mc:Fallback>
                <p:oleObj name="Document" r:id="rId4" imgW="6864202" imgH="4859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80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0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179117"/>
              </p:ext>
            </p:extLst>
          </p:nvPr>
        </p:nvGraphicFramePr>
        <p:xfrm>
          <a:off x="914400" y="688975"/>
          <a:ext cx="7305675" cy="51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Document" r:id="rId4" imgW="7448007" imgH="5267231" progId="Word.Document.12">
                  <p:embed/>
                </p:oleObj>
              </mc:Choice>
              <mc:Fallback>
                <p:oleObj name="Document" r:id="rId4" imgW="7448007" imgH="52672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05675" cy="5160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0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500793"/>
              </p:ext>
            </p:extLst>
          </p:nvPr>
        </p:nvGraphicFramePr>
        <p:xfrm>
          <a:off x="914400" y="688975"/>
          <a:ext cx="6715125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4" imgW="6864202" imgH="4715074" progId="Word.Document.12">
                  <p:embed/>
                </p:oleObj>
              </mc:Choice>
              <mc:Fallback>
                <p:oleObj name="Document" r:id="rId4" imgW="6864202" imgH="4715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15125" cy="462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867080"/>
              </p:ext>
            </p:extLst>
          </p:nvPr>
        </p:nvGraphicFramePr>
        <p:xfrm>
          <a:off x="914400" y="685800"/>
          <a:ext cx="686435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4" imgW="6864202" imgH="3465356" progId="Word.Document.12">
                  <p:embed/>
                </p:oleObj>
              </mc:Choice>
              <mc:Fallback>
                <p:oleObj name="Document" r:id="rId4" imgW="6864202" imgH="34653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4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632734"/>
              </p:ext>
            </p:extLst>
          </p:nvPr>
        </p:nvGraphicFramePr>
        <p:xfrm>
          <a:off x="914400" y="685799"/>
          <a:ext cx="7423337" cy="530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4" imgW="7423428" imgH="5309320" progId="Word.Document.12">
                  <p:embed/>
                </p:oleObj>
              </mc:Choice>
              <mc:Fallback>
                <p:oleObj name="Document" r:id="rId4" imgW="7423428" imgH="5309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423337" cy="5306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7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11701"/>
              </p:ext>
            </p:extLst>
          </p:nvPr>
        </p:nvGraphicFramePr>
        <p:xfrm>
          <a:off x="914400" y="685800"/>
          <a:ext cx="7461531" cy="346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4" imgW="7461622" imgH="3463916" progId="Word.Document.12">
                  <p:embed/>
                </p:oleObj>
              </mc:Choice>
              <mc:Fallback>
                <p:oleObj name="Document" r:id="rId4" imgW="7461622" imgH="34639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61531" cy="346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8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206417"/>
              </p:ext>
            </p:extLst>
          </p:nvPr>
        </p:nvGraphicFramePr>
        <p:xfrm>
          <a:off x="914400" y="628650"/>
          <a:ext cx="7373938" cy="5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3" imgW="7364148" imgH="5376965" progId="Word.Document.12">
                  <p:embed/>
                </p:oleObj>
              </mc:Choice>
              <mc:Fallback>
                <p:oleObj name="Document" r:id="rId3" imgW="7364148" imgH="5376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28650"/>
                        <a:ext cx="7373938" cy="537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77360"/>
              </p:ext>
            </p:extLst>
          </p:nvPr>
        </p:nvGraphicFramePr>
        <p:xfrm>
          <a:off x="914400" y="688975"/>
          <a:ext cx="7443788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cument" r:id="rId3" imgW="7516390" imgH="5254638" progId="Word.Document.12">
                  <p:embed/>
                </p:oleObj>
              </mc:Choice>
              <mc:Fallback>
                <p:oleObj name="Document" r:id="rId3" imgW="7516390" imgH="52546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43788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6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264</TotalTime>
  <Words>646</Words>
  <Application>Microsoft Office PowerPoint</Application>
  <PresentationFormat>On-screen Show (4:3)</PresentationFormat>
  <Paragraphs>152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Master slides_with_titles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25</cp:revision>
  <dcterms:created xsi:type="dcterms:W3CDTF">2013-09-27T19:11:04Z</dcterms:created>
  <dcterms:modified xsi:type="dcterms:W3CDTF">2015-11-24T18:21:33Z</dcterms:modified>
</cp:coreProperties>
</file>