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8"/>
  </p:notesMasterIdLst>
  <p:handoutMasterIdLst>
    <p:handoutMasterId r:id="rId39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92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3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>
        <p:scale>
          <a:sx n="97" d="100"/>
          <a:sy n="97" d="100"/>
        </p:scale>
        <p:origin x="-102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11/24/2015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Android Programming, C15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Android Programming, C15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1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3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4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5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6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7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8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9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20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21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3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6.png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4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5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6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7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8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9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30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1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2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3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4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5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6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806324"/>
              </p:ext>
            </p:extLst>
          </p:nvPr>
        </p:nvGraphicFramePr>
        <p:xfrm>
          <a:off x="1143000" y="1524000"/>
          <a:ext cx="6864350" cy="231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4" imgW="6864119" imgH="2313513" progId="Word.Document.12">
                  <p:embed/>
                </p:oleObj>
              </mc:Choice>
              <mc:Fallback>
                <p:oleObj name="Document" r:id="rId4" imgW="6864119" imgH="23135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1524000"/>
                        <a:ext cx="6864350" cy="231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72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457859"/>
              </p:ext>
            </p:extLst>
          </p:nvPr>
        </p:nvGraphicFramePr>
        <p:xfrm>
          <a:off x="914400" y="688975"/>
          <a:ext cx="7404100" cy="371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Document" r:id="rId4" imgW="7410816" imgH="3721062" progId="Word.Document.12">
                  <p:embed/>
                </p:oleObj>
              </mc:Choice>
              <mc:Fallback>
                <p:oleObj name="Document" r:id="rId4" imgW="7410816" imgH="37210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404100" cy="3716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470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857000"/>
              </p:ext>
            </p:extLst>
          </p:nvPr>
        </p:nvGraphicFramePr>
        <p:xfrm>
          <a:off x="914400" y="685800"/>
          <a:ext cx="6965729" cy="2978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Document" r:id="rId4" imgW="6965729" imgH="2978021" progId="Word.Document.12">
                  <p:embed/>
                </p:oleObj>
              </mc:Choice>
              <mc:Fallback>
                <p:oleObj name="Document" r:id="rId4" imgW="6965729" imgH="29780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2978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6344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700025"/>
              </p:ext>
            </p:extLst>
          </p:nvPr>
        </p:nvGraphicFramePr>
        <p:xfrm>
          <a:off x="1111250" y="649288"/>
          <a:ext cx="7570788" cy="534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Document" r:id="rId4" imgW="7654396" imgH="5401158" progId="Word.Document.12">
                  <p:embed/>
                </p:oleObj>
              </mc:Choice>
              <mc:Fallback>
                <p:oleObj name="Document" r:id="rId4" imgW="7654396" imgH="54011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1250" y="649288"/>
                        <a:ext cx="7570788" cy="534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4393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754835"/>
              </p:ext>
            </p:extLst>
          </p:nvPr>
        </p:nvGraphicFramePr>
        <p:xfrm>
          <a:off x="1111250" y="649288"/>
          <a:ext cx="7570788" cy="534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Document" r:id="rId4" imgW="7654396" imgH="5404400" progId="Word.Document.12">
                  <p:embed/>
                </p:oleObj>
              </mc:Choice>
              <mc:Fallback>
                <p:oleObj name="Document" r:id="rId4" imgW="7654396" imgH="5404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1250" y="649288"/>
                        <a:ext cx="7570788" cy="534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3108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218637"/>
              </p:ext>
            </p:extLst>
          </p:nvPr>
        </p:nvGraphicFramePr>
        <p:xfrm>
          <a:off x="933450" y="688975"/>
          <a:ext cx="7483475" cy="535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Document" r:id="rId4" imgW="7492250" imgH="5353259" progId="Word.Document.12">
                  <p:embed/>
                </p:oleObj>
              </mc:Choice>
              <mc:Fallback>
                <p:oleObj name="Document" r:id="rId4" imgW="7492250" imgH="53532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3450" y="688975"/>
                        <a:ext cx="7483475" cy="535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1762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676543"/>
              </p:ext>
            </p:extLst>
          </p:nvPr>
        </p:nvGraphicFramePr>
        <p:xfrm>
          <a:off x="914400" y="685800"/>
          <a:ext cx="6965729" cy="788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Document" r:id="rId4" imgW="6965729" imgH="788607" progId="Word.Document.12">
                  <p:embed/>
                </p:oleObj>
              </mc:Choice>
              <mc:Fallback>
                <p:oleObj name="Document" r:id="rId4" imgW="6965729" imgH="7886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7886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2055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5369"/>
              </p:ext>
            </p:extLst>
          </p:nvPr>
        </p:nvGraphicFramePr>
        <p:xfrm>
          <a:off x="914400" y="688975"/>
          <a:ext cx="6892925" cy="318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Document" r:id="rId4" imgW="6965814" imgH="3220815" progId="Word.Document.12">
                  <p:embed/>
                </p:oleObj>
              </mc:Choice>
              <mc:Fallback>
                <p:oleObj name="Document" r:id="rId4" imgW="6965814" imgH="32208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318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0033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536433"/>
              </p:ext>
            </p:extLst>
          </p:nvPr>
        </p:nvGraphicFramePr>
        <p:xfrm>
          <a:off x="914400" y="688975"/>
          <a:ext cx="6892925" cy="338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Document" r:id="rId4" imgW="6965814" imgH="3423939" progId="Word.Document.12">
                  <p:embed/>
                </p:oleObj>
              </mc:Choice>
              <mc:Fallback>
                <p:oleObj name="Document" r:id="rId4" imgW="6965814" imgH="34239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338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0866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951802"/>
              </p:ext>
            </p:extLst>
          </p:nvPr>
        </p:nvGraphicFramePr>
        <p:xfrm>
          <a:off x="914400" y="688975"/>
          <a:ext cx="7216775" cy="403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Document" r:id="rId4" imgW="7296233" imgH="4073648" progId="Word.Document.12">
                  <p:embed/>
                </p:oleObj>
              </mc:Choice>
              <mc:Fallback>
                <p:oleObj name="Document" r:id="rId4" imgW="7296233" imgH="40736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216775" cy="4030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432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628286"/>
              </p:ext>
            </p:extLst>
          </p:nvPr>
        </p:nvGraphicFramePr>
        <p:xfrm>
          <a:off x="914400" y="688975"/>
          <a:ext cx="7512050" cy="375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Document" r:id="rId4" imgW="7512428" imgH="3755997" progId="Word.Document.12">
                  <p:embed/>
                </p:oleObj>
              </mc:Choice>
              <mc:Fallback>
                <p:oleObj name="Document" r:id="rId4" imgW="7512428" imgH="37559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512050" cy="3754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351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678643"/>
              </p:ext>
            </p:extLst>
          </p:nvPr>
        </p:nvGraphicFramePr>
        <p:xfrm>
          <a:off x="914400" y="685800"/>
          <a:ext cx="7016750" cy="509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Document" r:id="rId4" imgW="7016535" imgH="5108271" progId="Word.Document.12">
                  <p:embed/>
                </p:oleObj>
              </mc:Choice>
              <mc:Fallback>
                <p:oleObj name="Document" r:id="rId4" imgW="7016535" imgH="51082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016750" cy="5097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6080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627263"/>
              </p:ext>
            </p:extLst>
          </p:nvPr>
        </p:nvGraphicFramePr>
        <p:xfrm>
          <a:off x="914400" y="688975"/>
          <a:ext cx="7404100" cy="534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Document" r:id="rId4" imgW="7410816" imgH="5347496" progId="Word.Document.12">
                  <p:embed/>
                </p:oleObj>
              </mc:Choice>
              <mc:Fallback>
                <p:oleObj name="Document" r:id="rId4" imgW="7410816" imgH="53474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404100" cy="5348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088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519364"/>
              </p:ext>
            </p:extLst>
          </p:nvPr>
        </p:nvGraphicFramePr>
        <p:xfrm>
          <a:off x="914400" y="685800"/>
          <a:ext cx="6965729" cy="427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Document" r:id="rId4" imgW="6965729" imgH="427493" progId="Word.Document.12">
                  <p:embed/>
                </p:oleObj>
              </mc:Choice>
              <mc:Fallback>
                <p:oleObj name="Document" r:id="rId4" imgW="6965729" imgH="4274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427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3337560" cy="12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60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48549"/>
              </p:ext>
            </p:extLst>
          </p:nvPr>
        </p:nvGraphicFramePr>
        <p:xfrm>
          <a:off x="914400" y="688975"/>
          <a:ext cx="7650163" cy="525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Document" r:id="rId3" imgW="7645959" imgH="5259316" progId="Word.Document.12">
                  <p:embed/>
                </p:oleObj>
              </mc:Choice>
              <mc:Fallback>
                <p:oleObj name="Document" r:id="rId3" imgW="7645959" imgH="52593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650163" cy="525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2479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699980"/>
              </p:ext>
            </p:extLst>
          </p:nvPr>
        </p:nvGraphicFramePr>
        <p:xfrm>
          <a:off x="914400" y="685799"/>
          <a:ext cx="6965729" cy="2506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Document" r:id="rId4" imgW="6965729" imgH="2506516" progId="Word.Document.12">
                  <p:embed/>
                </p:oleObj>
              </mc:Choice>
              <mc:Fallback>
                <p:oleObj name="Document" r:id="rId4" imgW="6965729" imgH="25065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6965729" cy="2506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5174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417130"/>
              </p:ext>
            </p:extLst>
          </p:nvPr>
        </p:nvGraphicFramePr>
        <p:xfrm>
          <a:off x="1524000" y="685799"/>
          <a:ext cx="6965729" cy="67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Document" r:id="rId4" imgW="6965729" imgH="673888" progId="Word.Document.12">
                  <p:embed/>
                </p:oleObj>
              </mc:Choice>
              <mc:Fallback>
                <p:oleObj name="Document" r:id="rId4" imgW="6965729" imgH="6738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685799"/>
                        <a:ext cx="6965729" cy="673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50" y="1138555"/>
            <a:ext cx="2752090" cy="4580890"/>
          </a:xfrm>
          <a:prstGeom prst="rect">
            <a:avLst/>
          </a:prstGeom>
        </p:spPr>
      </p:pic>
      <p:pic>
        <p:nvPicPr>
          <p:cNvPr id="24584" name="Picture 8" descr="C:\Users\Joel\Documents\MMA Current\Android 2nd Edition\Manuscript\Chapter 15\15-11a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36587"/>
            <a:ext cx="2754286" cy="458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689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761105"/>
              </p:ext>
            </p:extLst>
          </p:nvPr>
        </p:nvGraphicFramePr>
        <p:xfrm>
          <a:off x="914400" y="688975"/>
          <a:ext cx="6794500" cy="321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Document" r:id="rId4" imgW="6864202" imgH="3247826" progId="Word.Document.12">
                  <p:embed/>
                </p:oleObj>
              </mc:Choice>
              <mc:Fallback>
                <p:oleObj name="Document" r:id="rId4" imgW="6864202" imgH="32478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3214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8799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292244"/>
              </p:ext>
            </p:extLst>
          </p:nvPr>
        </p:nvGraphicFramePr>
        <p:xfrm>
          <a:off x="914400" y="688975"/>
          <a:ext cx="6911975" cy="521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Document" r:id="rId4" imgW="6983830" imgH="5280148" progId="Word.Document.12">
                  <p:embed/>
                </p:oleObj>
              </mc:Choice>
              <mc:Fallback>
                <p:oleObj name="Document" r:id="rId4" imgW="6983830" imgH="52801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911975" cy="521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1424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539798"/>
              </p:ext>
            </p:extLst>
          </p:nvPr>
        </p:nvGraphicFramePr>
        <p:xfrm>
          <a:off x="914400" y="685800"/>
          <a:ext cx="6864350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Document" r:id="rId4" imgW="6864202" imgH="2253454" progId="Word.Document.12">
                  <p:embed/>
                </p:oleObj>
              </mc:Choice>
              <mc:Fallback>
                <p:oleObj name="Document" r:id="rId4" imgW="6864202" imgH="22534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224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8091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260732"/>
              </p:ext>
            </p:extLst>
          </p:nvPr>
        </p:nvGraphicFramePr>
        <p:xfrm>
          <a:off x="914400" y="685800"/>
          <a:ext cx="6864350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Document" r:id="rId4" imgW="6864202" imgH="4881823" progId="Word.Document.12">
                  <p:embed/>
                </p:oleObj>
              </mc:Choice>
              <mc:Fallback>
                <p:oleObj name="Document" r:id="rId4" imgW="6864202" imgH="48818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7858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860477"/>
              </p:ext>
            </p:extLst>
          </p:nvPr>
        </p:nvGraphicFramePr>
        <p:xfrm>
          <a:off x="914400" y="688975"/>
          <a:ext cx="7315200" cy="535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Document" r:id="rId4" imgW="7321816" imgH="5363343" progId="Word.Document.12">
                  <p:embed/>
                </p:oleObj>
              </mc:Choice>
              <mc:Fallback>
                <p:oleObj name="Document" r:id="rId4" imgW="7321816" imgH="53633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315200" cy="535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089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647606"/>
              </p:ext>
            </p:extLst>
          </p:nvPr>
        </p:nvGraphicFramePr>
        <p:xfrm>
          <a:off x="914400" y="688975"/>
          <a:ext cx="6794500" cy="393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Document" r:id="rId4" imgW="6864202" imgH="3975327" progId="Word.Document.12">
                  <p:embed/>
                </p:oleObj>
              </mc:Choice>
              <mc:Fallback>
                <p:oleObj name="Document" r:id="rId4" imgW="6864202" imgH="39753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3932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332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45936"/>
              </p:ext>
            </p:extLst>
          </p:nvPr>
        </p:nvGraphicFramePr>
        <p:xfrm>
          <a:off x="914400" y="685800"/>
          <a:ext cx="7690335" cy="4542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Document" r:id="rId4" imgW="7690429" imgH="4548325" progId="Word.Document.12">
                  <p:embed/>
                </p:oleObj>
              </mc:Choice>
              <mc:Fallback>
                <p:oleObj name="Document" r:id="rId4" imgW="7690429" imgH="45483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690335" cy="4542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8662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921585"/>
              </p:ext>
            </p:extLst>
          </p:nvPr>
        </p:nvGraphicFramePr>
        <p:xfrm>
          <a:off x="914400" y="688975"/>
          <a:ext cx="6794500" cy="302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Document" r:id="rId4" imgW="6864202" imgH="3063430" progId="Word.Document.12">
                  <p:embed/>
                </p:oleObj>
              </mc:Choice>
              <mc:Fallback>
                <p:oleObj name="Document" r:id="rId4" imgW="6864202" imgH="30634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302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2517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825166"/>
              </p:ext>
            </p:extLst>
          </p:nvPr>
        </p:nvGraphicFramePr>
        <p:xfrm>
          <a:off x="914400" y="688975"/>
          <a:ext cx="7364413" cy="524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Document" r:id="rId4" imgW="7525039" imgH="5361542" progId="Word.Document.12">
                  <p:embed/>
                </p:oleObj>
              </mc:Choice>
              <mc:Fallback>
                <p:oleObj name="Document" r:id="rId4" imgW="7525039" imgH="53615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364413" cy="5249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3173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725705"/>
              </p:ext>
            </p:extLst>
          </p:nvPr>
        </p:nvGraphicFramePr>
        <p:xfrm>
          <a:off x="914400" y="688975"/>
          <a:ext cx="7364413" cy="524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Document" r:id="rId4" imgW="7525039" imgH="5363343" progId="Word.Document.12">
                  <p:embed/>
                </p:oleObj>
              </mc:Choice>
              <mc:Fallback>
                <p:oleObj name="Document" r:id="rId4" imgW="7525039" imgH="53633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364413" cy="5249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4704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605137"/>
              </p:ext>
            </p:extLst>
          </p:nvPr>
        </p:nvGraphicFramePr>
        <p:xfrm>
          <a:off x="914400" y="688975"/>
          <a:ext cx="6794500" cy="401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Document" r:id="rId4" imgW="6864202" imgH="4056001" progId="Word.Document.12">
                  <p:embed/>
                </p:oleObj>
              </mc:Choice>
              <mc:Fallback>
                <p:oleObj name="Document" r:id="rId4" imgW="6864202" imgH="40560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4011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40471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776648"/>
              </p:ext>
            </p:extLst>
          </p:nvPr>
        </p:nvGraphicFramePr>
        <p:xfrm>
          <a:off x="914400" y="688975"/>
          <a:ext cx="7305675" cy="449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Document" r:id="rId4" imgW="7384873" imgH="4545444" progId="Word.Document.12">
                  <p:embed/>
                </p:oleObj>
              </mc:Choice>
              <mc:Fallback>
                <p:oleObj name="Document" r:id="rId4" imgW="7384873" imgH="45454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305675" cy="449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3022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640417"/>
              </p:ext>
            </p:extLst>
          </p:nvPr>
        </p:nvGraphicFramePr>
        <p:xfrm>
          <a:off x="914400" y="688975"/>
          <a:ext cx="7216775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Document" r:id="rId4" imgW="7296233" imgH="4329354" progId="Word.Document.12">
                  <p:embed/>
                </p:oleObj>
              </mc:Choice>
              <mc:Fallback>
                <p:oleObj name="Document" r:id="rId4" imgW="7296233" imgH="43293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216775" cy="428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934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314497"/>
              </p:ext>
            </p:extLst>
          </p:nvPr>
        </p:nvGraphicFramePr>
        <p:xfrm>
          <a:off x="914400" y="685800"/>
          <a:ext cx="6864350" cy="5071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Document" r:id="rId4" imgW="6864202" imgH="5074143" progId="Word.Document.12">
                  <p:embed/>
                </p:oleObj>
              </mc:Choice>
              <mc:Fallback>
                <p:oleObj name="Document" r:id="rId4" imgW="6864202" imgH="50741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5071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194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783258"/>
              </p:ext>
            </p:extLst>
          </p:nvPr>
        </p:nvGraphicFramePr>
        <p:xfrm>
          <a:off x="914400" y="688975"/>
          <a:ext cx="6892925" cy="434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Document" r:id="rId4" imgW="6965814" imgH="4392740" progId="Word.Document.12">
                  <p:embed/>
                </p:oleObj>
              </mc:Choice>
              <mc:Fallback>
                <p:oleObj name="Document" r:id="rId4" imgW="6965814" imgH="43927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4344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884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703323"/>
              </p:ext>
            </p:extLst>
          </p:nvPr>
        </p:nvGraphicFramePr>
        <p:xfrm>
          <a:off x="914400" y="685799"/>
          <a:ext cx="7436309" cy="5331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Document" r:id="rId4" imgW="7436399" imgH="5334531" progId="Word.Document.12">
                  <p:embed/>
                </p:oleObj>
              </mc:Choice>
              <mc:Fallback>
                <p:oleObj name="Document" r:id="rId4" imgW="7436399" imgH="53345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7436309" cy="53319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3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735114"/>
              </p:ext>
            </p:extLst>
          </p:nvPr>
        </p:nvGraphicFramePr>
        <p:xfrm>
          <a:off x="914400" y="688975"/>
          <a:ext cx="6794500" cy="443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Document" r:id="rId4" imgW="6864202" imgH="4478456" progId="Word.Document.12">
                  <p:embed/>
                </p:oleObj>
              </mc:Choice>
              <mc:Fallback>
                <p:oleObj name="Document" r:id="rId4" imgW="6864202" imgH="44784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4433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685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228747"/>
              </p:ext>
            </p:extLst>
          </p:nvPr>
        </p:nvGraphicFramePr>
        <p:xfrm>
          <a:off x="914400" y="688975"/>
          <a:ext cx="772795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Document" r:id="rId4" imgW="7728623" imgH="3959121" progId="Word.Document.12">
                  <p:embed/>
                </p:oleObj>
              </mc:Choice>
              <mc:Fallback>
                <p:oleObj name="Document" r:id="rId4" imgW="7728623" imgH="39591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727950" cy="396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393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66079"/>
              </p:ext>
            </p:extLst>
          </p:nvPr>
        </p:nvGraphicFramePr>
        <p:xfrm>
          <a:off x="914400" y="688975"/>
          <a:ext cx="6892925" cy="409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Document" r:id="rId4" imgW="6965814" imgH="4143157" progId="Word.Document.12">
                  <p:embed/>
                </p:oleObj>
              </mc:Choice>
              <mc:Fallback>
                <p:oleObj name="Document" r:id="rId4" imgW="6965814" imgH="41431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409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712772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</Template>
  <TotalTime>140</TotalTime>
  <Words>612</Words>
  <Application>Microsoft Office PowerPoint</Application>
  <PresentationFormat>On-screen Show (4:3)</PresentationFormat>
  <Paragraphs>144</Paragraphs>
  <Slides>36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Master slides_with_titles</vt:lpstr>
      <vt:lpstr>Document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Judy Taylor</dc:creator>
  <cp:lastModifiedBy>Joel Murach</cp:lastModifiedBy>
  <cp:revision>17</cp:revision>
  <dcterms:created xsi:type="dcterms:W3CDTF">2013-09-27T21:03:58Z</dcterms:created>
  <dcterms:modified xsi:type="dcterms:W3CDTF">2015-11-24T18:25:07Z</dcterms:modified>
</cp:coreProperties>
</file>