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>
        <p:scale>
          <a:sx n="97" d="100"/>
          <a:sy n="97" d="100"/>
        </p:scale>
        <p:origin x="-10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package" Target="../embeddings/Microsoft_Word_Document6.docx"/><Relationship Id="rId18" Type="http://schemas.openxmlformats.org/officeDocument/2006/relationships/image" Target="../media/image8.png"/><Relationship Id="rId3" Type="http://schemas.openxmlformats.org/officeDocument/2006/relationships/oleObject" Target="../embeddings/oleObject3.bin"/><Relationship Id="rId7" Type="http://schemas.openxmlformats.org/officeDocument/2006/relationships/package" Target="../embeddings/Microsoft_Word_Document4.docx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package" Target="../embeddings/Microsoft_Word_Document7.docx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emf"/><Relationship Id="rId5" Type="http://schemas.openxmlformats.org/officeDocument/2006/relationships/image" Target="../media/image3.emf"/><Relationship Id="rId15" Type="http://schemas.openxmlformats.org/officeDocument/2006/relationships/oleObject" Target="../embeddings/oleObject7.bin"/><Relationship Id="rId10" Type="http://schemas.openxmlformats.org/officeDocument/2006/relationships/package" Target="../embeddings/Microsoft_Word_Document5.docx"/><Relationship Id="rId4" Type="http://schemas.openxmlformats.org/officeDocument/2006/relationships/package" Target="../embeddings/Microsoft_Word_Document3.docx"/><Relationship Id="rId9" Type="http://schemas.openxmlformats.org/officeDocument/2006/relationships/oleObject" Target="../embeddings/oleObject5.bin"/><Relationship Id="rId1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637679"/>
              </p:ext>
            </p:extLst>
          </p:nvPr>
        </p:nvGraphicFramePr>
        <p:xfrm>
          <a:off x="1143000" y="1143000"/>
          <a:ext cx="686435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4" imgW="6864119" imgH="2313513" progId="Word.Document.12">
                  <p:embed/>
                </p:oleObj>
              </mc:Choice>
              <mc:Fallback>
                <p:oleObj name="Document" r:id="rId4" imgW="6864119" imgH="2313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143000"/>
                        <a:ext cx="686435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056663"/>
              </p:ext>
            </p:extLst>
          </p:nvPr>
        </p:nvGraphicFramePr>
        <p:xfrm>
          <a:off x="914400" y="688975"/>
          <a:ext cx="6715125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4" imgW="6856313" imgH="4507368" progId="Word.Document.12">
                  <p:embed/>
                </p:oleObj>
              </mc:Choice>
              <mc:Fallback>
                <p:oleObj name="Document" r:id="rId4" imgW="6856313" imgH="45073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15125" cy="441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5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45836"/>
              </p:ext>
            </p:extLst>
          </p:nvPr>
        </p:nvGraphicFramePr>
        <p:xfrm>
          <a:off x="914400" y="688975"/>
          <a:ext cx="7443788" cy="4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4" imgW="7440449" imgH="4452321" progId="Word.Document.12">
                  <p:embed/>
                </p:oleObj>
              </mc:Choice>
              <mc:Fallback>
                <p:oleObj name="Document" r:id="rId4" imgW="7440449" imgH="44523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43788" cy="445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75685"/>
              </p:ext>
            </p:extLst>
          </p:nvPr>
        </p:nvGraphicFramePr>
        <p:xfrm>
          <a:off x="914400" y="685799"/>
          <a:ext cx="7385143" cy="3550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4" imgW="7385233" imgH="3551072" progId="Word.Document.12">
                  <p:embed/>
                </p:oleObj>
              </mc:Choice>
              <mc:Fallback>
                <p:oleObj name="Document" r:id="rId4" imgW="7385233" imgH="35510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85143" cy="3550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6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0773"/>
              </p:ext>
            </p:extLst>
          </p:nvPr>
        </p:nvGraphicFramePr>
        <p:xfrm>
          <a:off x="914400" y="688975"/>
          <a:ext cx="7354888" cy="391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4" imgW="7436399" imgH="3959121" progId="Word.Document.12">
                  <p:embed/>
                </p:oleObj>
              </mc:Choice>
              <mc:Fallback>
                <p:oleObj name="Document" r:id="rId4" imgW="7436399" imgH="39591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54888" cy="391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0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089679"/>
              </p:ext>
            </p:extLst>
          </p:nvPr>
        </p:nvGraphicFramePr>
        <p:xfrm>
          <a:off x="914400" y="685800"/>
          <a:ext cx="6965729" cy="337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4" imgW="6965814" imgH="3373158" progId="Word.Document.12">
                  <p:embed/>
                </p:oleObj>
              </mc:Choice>
              <mc:Fallback>
                <p:oleObj name="Document" r:id="rId4" imgW="6965814" imgH="33731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337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1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57204"/>
              </p:ext>
            </p:extLst>
          </p:nvPr>
        </p:nvGraphicFramePr>
        <p:xfrm>
          <a:off x="914400" y="688975"/>
          <a:ext cx="7453313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4" imgW="7458379" imgH="4037273" progId="Word.Document.12">
                  <p:embed/>
                </p:oleObj>
              </mc:Choice>
              <mc:Fallback>
                <p:oleObj name="Document" r:id="rId4" imgW="7458379" imgH="4037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53313" cy="403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210374"/>
              </p:ext>
            </p:extLst>
          </p:nvPr>
        </p:nvGraphicFramePr>
        <p:xfrm>
          <a:off x="914400" y="688975"/>
          <a:ext cx="722630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3" imgW="7300804" imgH="2606632" progId="Word.Document.12">
                  <p:embed/>
                </p:oleObj>
              </mc:Choice>
              <mc:Fallback>
                <p:oleObj name="Document" r:id="rId3" imgW="7300804" imgH="26066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26300" cy="257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4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573340"/>
              </p:ext>
            </p:extLst>
          </p:nvPr>
        </p:nvGraphicFramePr>
        <p:xfrm>
          <a:off x="914400" y="685800"/>
          <a:ext cx="7347309" cy="416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Document" r:id="rId4" imgW="7347399" imgH="4162605" progId="Word.Document.12">
                  <p:embed/>
                </p:oleObj>
              </mc:Choice>
              <mc:Fallback>
                <p:oleObj name="Document" r:id="rId4" imgW="7347399" imgH="41626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47309" cy="4161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7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837517"/>
              </p:ext>
            </p:extLst>
          </p:nvPr>
        </p:nvGraphicFramePr>
        <p:xfrm>
          <a:off x="914400" y="685799"/>
          <a:ext cx="6864119" cy="254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4" imgW="6864119" imgH="2545117" progId="Word.Document.12">
                  <p:embed/>
                </p:oleObj>
              </mc:Choice>
              <mc:Fallback>
                <p:oleObj name="Document" r:id="rId4" imgW="6864119" imgH="25451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864119" cy="2545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3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634157"/>
              </p:ext>
            </p:extLst>
          </p:nvPr>
        </p:nvGraphicFramePr>
        <p:xfrm>
          <a:off x="914400" y="685800"/>
          <a:ext cx="7016750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7016535" imgH="4444845" progId="Word.Document.12">
                  <p:embed/>
                </p:oleObj>
              </mc:Choice>
              <mc:Fallback>
                <p:oleObj name="Document" r:id="rId4" imgW="7016535" imgH="4444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16750" cy="443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32939"/>
              </p:ext>
            </p:extLst>
          </p:nvPr>
        </p:nvGraphicFramePr>
        <p:xfrm>
          <a:off x="1143000" y="720725"/>
          <a:ext cx="6965729" cy="43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Document" r:id="rId4" imgW="6965729" imgH="432183" progId="Word.Document.12">
                  <p:embed/>
                </p:oleObj>
              </mc:Choice>
              <mc:Fallback>
                <p:oleObj name="Document" r:id="rId4" imgW="6965729" imgH="432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720725"/>
                        <a:ext cx="6965729" cy="43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317859"/>
              </p:ext>
            </p:extLst>
          </p:nvPr>
        </p:nvGraphicFramePr>
        <p:xfrm>
          <a:off x="4572000" y="1447800"/>
          <a:ext cx="1601628" cy="29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Document" r:id="rId7" imgW="1601628" imgH="292210" progId="Word.Document.12">
                  <p:embed/>
                </p:oleObj>
              </mc:Choice>
              <mc:Fallback>
                <p:oleObj name="Document" r:id="rId7" imgW="1601628" imgH="292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1447800"/>
                        <a:ext cx="1601628" cy="29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689820"/>
              </p:ext>
            </p:extLst>
          </p:nvPr>
        </p:nvGraphicFramePr>
        <p:xfrm>
          <a:off x="4572000" y="2396489"/>
          <a:ext cx="1245630" cy="29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Document" r:id="rId10" imgW="1245630" imgH="292210" progId="Word.Document.12">
                  <p:embed/>
                </p:oleObj>
              </mc:Choice>
              <mc:Fallback>
                <p:oleObj name="Document" r:id="rId10" imgW="1245630" imgH="292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0" y="2396489"/>
                        <a:ext cx="1245630" cy="29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989850"/>
              </p:ext>
            </p:extLst>
          </p:nvPr>
        </p:nvGraphicFramePr>
        <p:xfrm>
          <a:off x="4495800" y="3581400"/>
          <a:ext cx="1856014" cy="29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Document" r:id="rId13" imgW="1856014" imgH="292210" progId="Word.Document.12">
                  <p:embed/>
                </p:oleObj>
              </mc:Choice>
              <mc:Fallback>
                <p:oleObj name="Document" r:id="rId13" imgW="1856014" imgH="292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95800" y="3581400"/>
                        <a:ext cx="1856014" cy="29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070977"/>
              </p:ext>
            </p:extLst>
          </p:nvPr>
        </p:nvGraphicFramePr>
        <p:xfrm>
          <a:off x="4572000" y="4953000"/>
          <a:ext cx="2224623" cy="29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Document" r:id="rId16" imgW="2224623" imgH="292210" progId="Word.Document.12">
                  <p:embed/>
                </p:oleObj>
              </mc:Choice>
              <mc:Fallback>
                <p:oleObj name="Document" r:id="rId16" imgW="2224623" imgH="292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72000" y="4953000"/>
                        <a:ext cx="2224623" cy="29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2569210" cy="427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254782"/>
              </p:ext>
            </p:extLst>
          </p:nvPr>
        </p:nvGraphicFramePr>
        <p:xfrm>
          <a:off x="1524000" y="688975"/>
          <a:ext cx="68929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4" imgW="6957808" imgH="890104" progId="Word.Document.12">
                  <p:embed/>
                </p:oleObj>
              </mc:Choice>
              <mc:Fallback>
                <p:oleObj name="Document" r:id="rId4" imgW="6957808" imgH="8901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688975"/>
                        <a:ext cx="6892925" cy="87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74839"/>
            <a:ext cx="6526667" cy="30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949883"/>
              </p:ext>
            </p:extLst>
          </p:nvPr>
        </p:nvGraphicFramePr>
        <p:xfrm>
          <a:off x="914400" y="688975"/>
          <a:ext cx="6794500" cy="446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4" imgW="6856313" imgH="4507368" progId="Word.Document.12">
                  <p:embed/>
                </p:oleObj>
              </mc:Choice>
              <mc:Fallback>
                <p:oleObj name="Document" r:id="rId4" imgW="6856313" imgH="45073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46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5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98273"/>
              </p:ext>
            </p:extLst>
          </p:nvPr>
        </p:nvGraphicFramePr>
        <p:xfrm>
          <a:off x="914400" y="688975"/>
          <a:ext cx="6794500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4" imgW="6864202" imgH="3500291" progId="Word.Document.12">
                  <p:embed/>
                </p:oleObj>
              </mc:Choice>
              <mc:Fallback>
                <p:oleObj name="Document" r:id="rId4" imgW="6864202" imgH="35002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6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61732"/>
              </p:ext>
            </p:extLst>
          </p:nvPr>
        </p:nvGraphicFramePr>
        <p:xfrm>
          <a:off x="914400" y="688975"/>
          <a:ext cx="67945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4" imgW="6864202" imgH="4942328" progId="Word.Document.12">
                  <p:embed/>
                </p:oleObj>
              </mc:Choice>
              <mc:Fallback>
                <p:oleObj name="Document" r:id="rId4" imgW="6864202" imgH="49423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1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285099"/>
              </p:ext>
            </p:extLst>
          </p:nvPr>
        </p:nvGraphicFramePr>
        <p:xfrm>
          <a:off x="914400" y="685800"/>
          <a:ext cx="6864350" cy="533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4" imgW="6864119" imgH="5343483" progId="Word.Document.12">
                  <p:embed/>
                </p:oleObj>
              </mc:Choice>
              <mc:Fallback>
                <p:oleObj name="Document" r:id="rId4" imgW="6864119" imgH="5343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33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374115"/>
              </p:ext>
            </p:extLst>
          </p:nvPr>
        </p:nvGraphicFramePr>
        <p:xfrm>
          <a:off x="914400" y="688975"/>
          <a:ext cx="679450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4" imgW="6864202" imgH="4715074" progId="Word.Document.12">
                  <p:embed/>
                </p:oleObj>
              </mc:Choice>
              <mc:Fallback>
                <p:oleObj name="Document" r:id="rId4" imgW="6864202" imgH="4715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8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</Template>
  <TotalTime>68</TotalTime>
  <Words>306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Master slides_with_titles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Taylor</dc:creator>
  <cp:lastModifiedBy>Joel Murach</cp:lastModifiedBy>
  <cp:revision>11</cp:revision>
  <dcterms:created xsi:type="dcterms:W3CDTF">2013-09-27T21:36:41Z</dcterms:created>
  <dcterms:modified xsi:type="dcterms:W3CDTF">2015-11-24T18:27:09Z</dcterms:modified>
</cp:coreProperties>
</file>