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1" r:id="rId5"/>
    <p:sldId id="263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8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481229"/>
              </p:ext>
            </p:extLst>
          </p:nvPr>
        </p:nvGraphicFramePr>
        <p:xfrm>
          <a:off x="1143000" y="1746250"/>
          <a:ext cx="685641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6856313" imgH="1606793" progId="Word.Document.12">
                  <p:embed/>
                </p:oleObj>
              </mc:Choice>
              <mc:Fallback>
                <p:oleObj name="Document" r:id="rId4" imgW="6856313" imgH="16067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746250"/>
                        <a:ext cx="6856412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757738"/>
              </p:ext>
            </p:extLst>
          </p:nvPr>
        </p:nvGraphicFramePr>
        <p:xfrm>
          <a:off x="914400" y="685800"/>
          <a:ext cx="6957808" cy="360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4" imgW="6965814" imgH="3605094" progId="Word.Document.12">
                  <p:embed/>
                </p:oleObj>
              </mc:Choice>
              <mc:Fallback>
                <p:oleObj name="Document" r:id="rId4" imgW="6965814" imgH="36050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57808" cy="3604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9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812032"/>
              </p:ext>
            </p:extLst>
          </p:nvPr>
        </p:nvGraphicFramePr>
        <p:xfrm>
          <a:off x="914400" y="688975"/>
          <a:ext cx="6892925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3" imgW="6957808" imgH="3939270" progId="Word.Document.12">
                  <p:embed/>
                </p:oleObj>
              </mc:Choice>
              <mc:Fallback>
                <p:oleObj name="Document" r:id="rId3" imgW="6957808" imgH="3939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90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781135"/>
              </p:ext>
            </p:extLst>
          </p:nvPr>
        </p:nvGraphicFramePr>
        <p:xfrm>
          <a:off x="838200" y="692150"/>
          <a:ext cx="6892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4" imgW="6965814" imgH="457390" progId="Word.Document.12">
                  <p:embed/>
                </p:oleObj>
              </mc:Choice>
              <mc:Fallback>
                <p:oleObj name="Document" r:id="rId4" imgW="6965814" imgH="457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692150"/>
                        <a:ext cx="689292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7" name="Picture 9" descr="C:\Users\Joel\Documents\MMA Current\Android 2nd Edition\Manuscript\Chapter 17\17-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4933950" cy="45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284775"/>
              </p:ext>
            </p:extLst>
          </p:nvPr>
        </p:nvGraphicFramePr>
        <p:xfrm>
          <a:off x="914400" y="688975"/>
          <a:ext cx="6892925" cy="438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4" imgW="6957808" imgH="4421740" progId="Word.Document.12">
                  <p:embed/>
                </p:oleObj>
              </mc:Choice>
              <mc:Fallback>
                <p:oleObj name="Document" r:id="rId4" imgW="6957808" imgH="44217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38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7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645144"/>
              </p:ext>
            </p:extLst>
          </p:nvPr>
        </p:nvGraphicFramePr>
        <p:xfrm>
          <a:off x="914400" y="685800"/>
          <a:ext cx="6957808" cy="352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4" imgW="6957808" imgH="3528037" progId="Word.Document.12">
                  <p:embed/>
                </p:oleObj>
              </mc:Choice>
              <mc:Fallback>
                <p:oleObj name="Document" r:id="rId4" imgW="6957808" imgH="35280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57808" cy="352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2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16682"/>
              </p:ext>
            </p:extLst>
          </p:nvPr>
        </p:nvGraphicFramePr>
        <p:xfrm>
          <a:off x="914400" y="685800"/>
          <a:ext cx="6957808" cy="125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4" imgW="6957808" imgH="1256004" progId="Word.Document.12">
                  <p:embed/>
                </p:oleObj>
              </mc:Choice>
              <mc:Fallback>
                <p:oleObj name="Document" r:id="rId4" imgW="6957808" imgH="12560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57808" cy="1256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" y="1905000"/>
            <a:ext cx="6771968" cy="4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42721"/>
              </p:ext>
            </p:extLst>
          </p:nvPr>
        </p:nvGraphicFramePr>
        <p:xfrm>
          <a:off x="914400" y="688975"/>
          <a:ext cx="6892925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4" imgW="6957808" imgH="3360378" progId="Word.Document.12">
                  <p:embed/>
                </p:oleObj>
              </mc:Choice>
              <mc:Fallback>
                <p:oleObj name="Document" r:id="rId4" imgW="6957808" imgH="3360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332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73284"/>
              </p:ext>
            </p:extLst>
          </p:nvPr>
        </p:nvGraphicFramePr>
        <p:xfrm>
          <a:off x="762000" y="688975"/>
          <a:ext cx="6892925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4" imgW="6957808" imgH="1596000" progId="Word.Document.12">
                  <p:embed/>
                </p:oleObj>
              </mc:Choice>
              <mc:Fallback>
                <p:oleObj name="Document" r:id="rId4" imgW="6957808" imgH="1596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688975"/>
                        <a:ext cx="6892925" cy="157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999"/>
            <a:ext cx="6781800" cy="430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620186"/>
              </p:ext>
            </p:extLst>
          </p:nvPr>
        </p:nvGraphicFramePr>
        <p:xfrm>
          <a:off x="902111" y="687399"/>
          <a:ext cx="6957808" cy="43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4" imgW="6957808" imgH="431021" progId="Word.Document.12">
                  <p:embed/>
                </p:oleObj>
              </mc:Choice>
              <mc:Fallback>
                <p:oleObj name="Document" r:id="rId4" imgW="6957808" imgH="4310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2111" y="687399"/>
                        <a:ext cx="6957808" cy="431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2999"/>
            <a:ext cx="7239000" cy="50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137276"/>
              </p:ext>
            </p:extLst>
          </p:nvPr>
        </p:nvGraphicFramePr>
        <p:xfrm>
          <a:off x="914400" y="688975"/>
          <a:ext cx="7010400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4" imgW="7009053" imgH="2337729" progId="Word.Document.12">
                  <p:embed/>
                </p:oleObj>
              </mc:Choice>
              <mc:Fallback>
                <p:oleObj name="Document" r:id="rId4" imgW="7009053" imgH="23377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0400" cy="232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466223"/>
              </p:ext>
            </p:extLst>
          </p:nvPr>
        </p:nvGraphicFramePr>
        <p:xfrm>
          <a:off x="914400" y="685800"/>
          <a:ext cx="7008812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4" imgW="7000997" imgH="5165772" progId="Word.Document.12">
                  <p:embed/>
                </p:oleObj>
              </mc:Choice>
              <mc:Fallback>
                <p:oleObj name="Document" r:id="rId4" imgW="7000997" imgH="5165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08812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5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381610"/>
              </p:ext>
            </p:extLst>
          </p:nvPr>
        </p:nvGraphicFramePr>
        <p:xfrm>
          <a:off x="914400" y="688975"/>
          <a:ext cx="6892925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4" imgW="6965814" imgH="2577588" progId="Word.Document.12">
                  <p:embed/>
                </p:oleObj>
              </mc:Choice>
              <mc:Fallback>
                <p:oleObj name="Document" r:id="rId4" imgW="6965814" imgH="25775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254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7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56219"/>
              </p:ext>
            </p:extLst>
          </p:nvPr>
        </p:nvGraphicFramePr>
        <p:xfrm>
          <a:off x="914400" y="685800"/>
          <a:ext cx="6957808" cy="1624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ocument" r:id="rId4" imgW="6957808" imgH="1624423" progId="Word.Document.12">
                  <p:embed/>
                </p:oleObj>
              </mc:Choice>
              <mc:Fallback>
                <p:oleObj name="Document" r:id="rId4" imgW="6957808" imgH="16244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57808" cy="1624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0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88877"/>
              </p:ext>
            </p:extLst>
          </p:nvPr>
        </p:nvGraphicFramePr>
        <p:xfrm>
          <a:off x="838200" y="508488"/>
          <a:ext cx="6957808" cy="48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4" imgW="6957808" imgH="482110" progId="Word.Document.12">
                  <p:embed/>
                </p:oleObj>
              </mc:Choice>
              <mc:Fallback>
                <p:oleObj name="Document" r:id="rId4" imgW="6957808" imgH="4821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508488"/>
                        <a:ext cx="6957808" cy="48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598"/>
            <a:ext cx="6324600" cy="53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9184"/>
              </p:ext>
            </p:extLst>
          </p:nvPr>
        </p:nvGraphicFramePr>
        <p:xfrm>
          <a:off x="838200" y="609600"/>
          <a:ext cx="68929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4" imgW="6957808" imgH="777492" progId="Word.Document.12">
                  <p:embed/>
                </p:oleObj>
              </mc:Choice>
              <mc:Fallback>
                <p:oleObj name="Document" r:id="rId4" imgW="6957808" imgH="777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609600"/>
                        <a:ext cx="6892925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6324600" cy="52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945411"/>
              </p:ext>
            </p:extLst>
          </p:nvPr>
        </p:nvGraphicFramePr>
        <p:xfrm>
          <a:off x="838200" y="609600"/>
          <a:ext cx="6957808" cy="48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4" imgW="6957808" imgH="482110" progId="Word.Document.12">
                  <p:embed/>
                </p:oleObj>
              </mc:Choice>
              <mc:Fallback>
                <p:oleObj name="Document" r:id="rId4" imgW="6957808" imgH="4821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609600"/>
                        <a:ext cx="6957808" cy="48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320929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34473"/>
              </p:ext>
            </p:extLst>
          </p:nvPr>
        </p:nvGraphicFramePr>
        <p:xfrm>
          <a:off x="914400" y="685799"/>
          <a:ext cx="6957808" cy="348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4" imgW="6957808" imgH="3489900" progId="Word.Document.12">
                  <p:embed/>
                </p:oleObj>
              </mc:Choice>
              <mc:Fallback>
                <p:oleObj name="Document" r:id="rId4" imgW="6957808" imgH="348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57808" cy="348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54</TotalTime>
  <Words>306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Master slides_with_titles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Taylor</dc:creator>
  <cp:lastModifiedBy>Joel Murach</cp:lastModifiedBy>
  <cp:revision>11</cp:revision>
  <dcterms:created xsi:type="dcterms:W3CDTF">2013-09-30T23:16:23Z</dcterms:created>
  <dcterms:modified xsi:type="dcterms:W3CDTF">2015-11-24T18:29:13Z</dcterms:modified>
</cp:coreProperties>
</file>