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4"/>
  </p:notesMasterIdLst>
  <p:handoutMasterIdLst>
    <p:handoutMasterId r:id="rId6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322" r:id="rId13"/>
    <p:sldId id="324" r:id="rId14"/>
    <p:sldId id="276" r:id="rId15"/>
    <p:sldId id="277" r:id="rId16"/>
    <p:sldId id="278" r:id="rId17"/>
    <p:sldId id="279" r:id="rId18"/>
    <p:sldId id="280" r:id="rId19"/>
    <p:sldId id="281" r:id="rId20"/>
    <p:sldId id="325" r:id="rId21"/>
    <p:sldId id="282" r:id="rId22"/>
    <p:sldId id="283" r:id="rId23"/>
    <p:sldId id="284" r:id="rId24"/>
    <p:sldId id="301" r:id="rId25"/>
    <p:sldId id="326" r:id="rId26"/>
    <p:sldId id="285" r:id="rId27"/>
    <p:sldId id="286" r:id="rId28"/>
    <p:sldId id="287" r:id="rId29"/>
    <p:sldId id="288" r:id="rId30"/>
    <p:sldId id="289" r:id="rId31"/>
    <p:sldId id="290" r:id="rId32"/>
    <p:sldId id="327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>
        <p:scale>
          <a:sx n="97" d="100"/>
          <a:sy n="97" d="100"/>
        </p:scale>
        <p:origin x="-102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11/24/2015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8.png"/><Relationship Id="rId4" Type="http://schemas.openxmlformats.org/officeDocument/2006/relationships/image" Target="../media/image3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6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7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9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50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1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2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3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4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6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57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58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59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60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61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62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63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64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6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66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67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6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838418"/>
              </p:ext>
            </p:extLst>
          </p:nvPr>
        </p:nvGraphicFramePr>
        <p:xfrm>
          <a:off x="1066800" y="1878013"/>
          <a:ext cx="6864350" cy="231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Document" r:id="rId3" imgW="6864119" imgH="2313513" progId="Word.Document.12">
                  <p:embed/>
                </p:oleObj>
              </mc:Choice>
              <mc:Fallback>
                <p:oleObj name="Document" r:id="rId3" imgW="6864119" imgH="23135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878013"/>
                        <a:ext cx="6864350" cy="231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7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90803"/>
              </p:ext>
            </p:extLst>
          </p:nvPr>
        </p:nvGraphicFramePr>
        <p:xfrm>
          <a:off x="914400" y="676789"/>
          <a:ext cx="6965729" cy="4428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Document" r:id="rId3" imgW="6965729" imgH="4428611" progId="Word.Document.12">
                  <p:embed/>
                </p:oleObj>
              </mc:Choice>
              <mc:Fallback>
                <p:oleObj name="Document" r:id="rId3" imgW="6965729" imgH="44286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76789"/>
                        <a:ext cx="6965729" cy="4428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161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065310"/>
              </p:ext>
            </p:extLst>
          </p:nvPr>
        </p:nvGraphicFramePr>
        <p:xfrm>
          <a:off x="914400" y="685800"/>
          <a:ext cx="6965729" cy="470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Document" r:id="rId3" imgW="6965814" imgH="471796" progId="Word.Document.12">
                  <p:embed/>
                </p:oleObj>
              </mc:Choice>
              <mc:Fallback>
                <p:oleObj name="Document" r:id="rId3" imgW="6965814" imgH="4717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470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2999"/>
            <a:ext cx="7010400" cy="499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274377"/>
              </p:ext>
            </p:extLst>
          </p:nvPr>
        </p:nvGraphicFramePr>
        <p:xfrm>
          <a:off x="914399" y="685800"/>
          <a:ext cx="6965814" cy="77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6" name="Document" r:id="rId3" imgW="6957808" imgH="777492" progId="Word.Document.12">
                  <p:embed/>
                </p:oleObj>
              </mc:Choice>
              <mc:Fallback>
                <p:oleObj name="Document" r:id="rId3" imgW="6957808" imgH="7774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399" y="685800"/>
                        <a:ext cx="6965814" cy="777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508412"/>
            <a:ext cx="7086600" cy="390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4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119554"/>
              </p:ext>
            </p:extLst>
          </p:nvPr>
        </p:nvGraphicFramePr>
        <p:xfrm>
          <a:off x="914399" y="685800"/>
          <a:ext cx="6965814" cy="778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4" name="Document" r:id="rId3" imgW="6965814" imgH="778283" progId="Word.Document.12">
                  <p:embed/>
                </p:oleObj>
              </mc:Choice>
              <mc:Fallback>
                <p:oleObj name="Document" r:id="rId3" imgW="6965814" imgH="7782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399" y="685800"/>
                        <a:ext cx="6965814" cy="778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32800"/>
            <a:ext cx="7008000" cy="37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319479"/>
              </p:ext>
            </p:extLst>
          </p:nvPr>
        </p:nvGraphicFramePr>
        <p:xfrm>
          <a:off x="914400" y="688975"/>
          <a:ext cx="7561263" cy="537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Document" r:id="rId3" imgW="7559220" imgH="5379843" progId="Word.Document.12">
                  <p:embed/>
                </p:oleObj>
              </mc:Choice>
              <mc:Fallback>
                <p:oleObj name="Document" r:id="rId3" imgW="7559220" imgH="53798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561263" cy="537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408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11555"/>
              </p:ext>
            </p:extLst>
          </p:nvPr>
        </p:nvGraphicFramePr>
        <p:xfrm>
          <a:off x="914400" y="688975"/>
          <a:ext cx="7620000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Document" r:id="rId3" imgW="7618245" imgH="4109088" progId="Word.Document.12">
                  <p:embed/>
                </p:oleObj>
              </mc:Choice>
              <mc:Fallback>
                <p:oleObj name="Document" r:id="rId3" imgW="7618245" imgH="41090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620000" cy="410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2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006442"/>
              </p:ext>
            </p:extLst>
          </p:nvPr>
        </p:nvGraphicFramePr>
        <p:xfrm>
          <a:off x="914400" y="685800"/>
          <a:ext cx="6965729" cy="4720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Document" r:id="rId3" imgW="6965729" imgH="4720822" progId="Word.Document.12">
                  <p:embed/>
                </p:oleObj>
              </mc:Choice>
              <mc:Fallback>
                <p:oleObj name="Document" r:id="rId3" imgW="6965729" imgH="47208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4720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079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097396"/>
              </p:ext>
            </p:extLst>
          </p:nvPr>
        </p:nvGraphicFramePr>
        <p:xfrm>
          <a:off x="914400" y="685800"/>
          <a:ext cx="6965729" cy="1094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Document" r:id="rId3" imgW="6965729" imgH="1094166" progId="Word.Document.12">
                  <p:embed/>
                </p:oleObj>
              </mc:Choice>
              <mc:Fallback>
                <p:oleObj name="Document" r:id="rId3" imgW="6965729" imgH="10941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1094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57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017475"/>
              </p:ext>
            </p:extLst>
          </p:nvPr>
        </p:nvGraphicFramePr>
        <p:xfrm>
          <a:off x="919163" y="688975"/>
          <a:ext cx="7413625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Document" r:id="rId3" imgW="7498035" imgH="3646046" progId="Word.Document.12">
                  <p:embed/>
                </p:oleObj>
              </mc:Choice>
              <mc:Fallback>
                <p:oleObj name="Document" r:id="rId3" imgW="7498035" imgH="36460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9163" y="688975"/>
                        <a:ext cx="7413625" cy="360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22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263276"/>
              </p:ext>
            </p:extLst>
          </p:nvPr>
        </p:nvGraphicFramePr>
        <p:xfrm>
          <a:off x="914400" y="688975"/>
          <a:ext cx="7019925" cy="529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Document" r:id="rId3" imgW="7097333" imgH="5355419" progId="Word.Document.12">
                  <p:embed/>
                </p:oleObj>
              </mc:Choice>
              <mc:Fallback>
                <p:oleObj name="Document" r:id="rId3" imgW="7097333" imgH="53554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019925" cy="529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241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762977"/>
              </p:ext>
            </p:extLst>
          </p:nvPr>
        </p:nvGraphicFramePr>
        <p:xfrm>
          <a:off x="914400" y="685800"/>
          <a:ext cx="7016750" cy="433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Document" r:id="rId3" imgW="7016535" imgH="4339866" progId="Word.Document.12">
                  <p:embed/>
                </p:oleObj>
              </mc:Choice>
              <mc:Fallback>
                <p:oleObj name="Document" r:id="rId3" imgW="7016535" imgH="43398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016750" cy="433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60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379889"/>
              </p:ext>
            </p:extLst>
          </p:nvPr>
        </p:nvGraphicFramePr>
        <p:xfrm>
          <a:off x="914400" y="688975"/>
          <a:ext cx="7019925" cy="529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8" name="Document" r:id="rId3" imgW="7089176" imgH="5349981" progId="Word.Document.12">
                  <p:embed/>
                </p:oleObj>
              </mc:Choice>
              <mc:Fallback>
                <p:oleObj name="Document" r:id="rId3" imgW="7089176" imgH="53499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019925" cy="529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490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091925"/>
              </p:ext>
            </p:extLst>
          </p:nvPr>
        </p:nvGraphicFramePr>
        <p:xfrm>
          <a:off x="914400" y="688975"/>
          <a:ext cx="6892925" cy="387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Document" r:id="rId3" imgW="6965814" imgH="3913382" progId="Word.Document.12">
                  <p:embed/>
                </p:oleObj>
              </mc:Choice>
              <mc:Fallback>
                <p:oleObj name="Document" r:id="rId3" imgW="6965814" imgH="3913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387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3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188599"/>
              </p:ext>
            </p:extLst>
          </p:nvPr>
        </p:nvGraphicFramePr>
        <p:xfrm>
          <a:off x="914400" y="688975"/>
          <a:ext cx="7481888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Document" r:id="rId3" imgW="7565756" imgH="4546884" progId="Word.Document.12">
                  <p:embed/>
                </p:oleObj>
              </mc:Choice>
              <mc:Fallback>
                <p:oleObj name="Document" r:id="rId3" imgW="7565756" imgH="45468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81888" cy="450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298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802857"/>
              </p:ext>
            </p:extLst>
          </p:nvPr>
        </p:nvGraphicFramePr>
        <p:xfrm>
          <a:off x="914400" y="688975"/>
          <a:ext cx="7472363" cy="363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Document" r:id="rId3" imgW="7541944" imgH="3677707" progId="Word.Document.12">
                  <p:embed/>
                </p:oleObj>
              </mc:Choice>
              <mc:Fallback>
                <p:oleObj name="Document" r:id="rId3" imgW="7541944" imgH="36777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72363" cy="3636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043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648131"/>
              </p:ext>
            </p:extLst>
          </p:nvPr>
        </p:nvGraphicFramePr>
        <p:xfrm>
          <a:off x="914400" y="688975"/>
          <a:ext cx="6892925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name="Document" r:id="rId3" imgW="6965814" imgH="5266463" progId="Word.Document.12">
                  <p:embed/>
                </p:oleObj>
              </mc:Choice>
              <mc:Fallback>
                <p:oleObj name="Document" r:id="rId3" imgW="6965814" imgH="52664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521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339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781849"/>
              </p:ext>
            </p:extLst>
          </p:nvPr>
        </p:nvGraphicFramePr>
        <p:xfrm>
          <a:off x="914400" y="688975"/>
          <a:ext cx="6892925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2" name="Document" r:id="rId3" imgW="6965814" imgH="5267903" progId="Word.Document.12">
                  <p:embed/>
                </p:oleObj>
              </mc:Choice>
              <mc:Fallback>
                <p:oleObj name="Document" r:id="rId3" imgW="6965814" imgH="52679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521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22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372271"/>
              </p:ext>
            </p:extLst>
          </p:nvPr>
        </p:nvGraphicFramePr>
        <p:xfrm>
          <a:off x="914400" y="688975"/>
          <a:ext cx="7521575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Document" r:id="rId3" imgW="7606473" imgH="5452300" progId="Word.Document.12">
                  <p:embed/>
                </p:oleObj>
              </mc:Choice>
              <mc:Fallback>
                <p:oleObj name="Document" r:id="rId3" imgW="7606473" imgH="5452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521575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508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25552"/>
              </p:ext>
            </p:extLst>
          </p:nvPr>
        </p:nvGraphicFramePr>
        <p:xfrm>
          <a:off x="914400" y="688975"/>
          <a:ext cx="7432675" cy="486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Document" r:id="rId3" imgW="7514950" imgH="4913876" progId="Word.Document.12">
                  <p:embed/>
                </p:oleObj>
              </mc:Choice>
              <mc:Fallback>
                <p:oleObj name="Document" r:id="rId3" imgW="7514950" imgH="49138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32675" cy="486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75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975051"/>
              </p:ext>
            </p:extLst>
          </p:nvPr>
        </p:nvGraphicFramePr>
        <p:xfrm>
          <a:off x="914400" y="688975"/>
          <a:ext cx="7639050" cy="510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7" name="Document" r:id="rId3" imgW="7630842" imgH="5099212" progId="Word.Document.12">
                  <p:embed/>
                </p:oleObj>
              </mc:Choice>
              <mc:Fallback>
                <p:oleObj name="Document" r:id="rId3" imgW="7630842" imgH="50992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639050" cy="510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956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922520"/>
              </p:ext>
            </p:extLst>
          </p:nvPr>
        </p:nvGraphicFramePr>
        <p:xfrm>
          <a:off x="914400" y="688975"/>
          <a:ext cx="7404100" cy="470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name="Document" r:id="rId3" imgW="7402299" imgH="4704170" progId="Word.Document.12">
                  <p:embed/>
                </p:oleObj>
              </mc:Choice>
              <mc:Fallback>
                <p:oleObj name="Document" r:id="rId3" imgW="7402299" imgH="47041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04100" cy="470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810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264365"/>
              </p:ext>
            </p:extLst>
          </p:nvPr>
        </p:nvGraphicFramePr>
        <p:xfrm>
          <a:off x="914400" y="685800"/>
          <a:ext cx="7016750" cy="461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Document" r:id="rId3" imgW="7016535" imgH="4627747" progId="Word.Document.12">
                  <p:embed/>
                </p:oleObj>
              </mc:Choice>
              <mc:Fallback>
                <p:oleObj name="Document" r:id="rId3" imgW="7016535" imgH="46277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016750" cy="4618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202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77501"/>
              </p:ext>
            </p:extLst>
          </p:nvPr>
        </p:nvGraphicFramePr>
        <p:xfrm>
          <a:off x="914400" y="688975"/>
          <a:ext cx="6892925" cy="493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Document" r:id="rId3" imgW="6957808" imgH="4984801" progId="Word.Document.12">
                  <p:embed/>
                </p:oleObj>
              </mc:Choice>
              <mc:Fallback>
                <p:oleObj name="Document" r:id="rId3" imgW="6957808" imgH="49848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4935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347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064714"/>
              </p:ext>
            </p:extLst>
          </p:nvPr>
        </p:nvGraphicFramePr>
        <p:xfrm>
          <a:off x="919163" y="690563"/>
          <a:ext cx="7264400" cy="559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name="Document" r:id="rId3" imgW="7265172" imgH="5600390" progId="Word.Document.12">
                  <p:embed/>
                </p:oleObj>
              </mc:Choice>
              <mc:Fallback>
                <p:oleObj name="Document" r:id="rId3" imgW="7265172" imgH="56003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9163" y="690563"/>
                        <a:ext cx="7264400" cy="559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072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778791"/>
              </p:ext>
            </p:extLst>
          </p:nvPr>
        </p:nvGraphicFramePr>
        <p:xfrm>
          <a:off x="838200" y="609600"/>
          <a:ext cx="6965729" cy="50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9" name="Document" r:id="rId3" imgW="6965729" imgH="508663" progId="Word.Document.12">
                  <p:embed/>
                </p:oleObj>
              </mc:Choice>
              <mc:Fallback>
                <p:oleObj name="Document" r:id="rId3" imgW="6965729" imgH="5086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609600"/>
                        <a:ext cx="6965729" cy="508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6799"/>
            <a:ext cx="6858000" cy="498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5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894561"/>
              </p:ext>
            </p:extLst>
          </p:nvPr>
        </p:nvGraphicFramePr>
        <p:xfrm>
          <a:off x="993775" y="688975"/>
          <a:ext cx="7373938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1" name="Document" r:id="rId3" imgW="7519630" imgH="1815108" progId="Word.Document.12">
                  <p:embed/>
                </p:oleObj>
              </mc:Choice>
              <mc:Fallback>
                <p:oleObj name="Document" r:id="rId3" imgW="7519630" imgH="18151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3775" y="688975"/>
                        <a:ext cx="7373938" cy="1779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21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342014"/>
              </p:ext>
            </p:extLst>
          </p:nvPr>
        </p:nvGraphicFramePr>
        <p:xfrm>
          <a:off x="914400" y="690563"/>
          <a:ext cx="7334250" cy="540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6" name="Document" r:id="rId3" imgW="7325997" imgH="5400711" progId="Word.Document.12">
                  <p:embed/>
                </p:oleObj>
              </mc:Choice>
              <mc:Fallback>
                <p:oleObj name="Document" r:id="rId3" imgW="7325997" imgH="54007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90563"/>
                        <a:ext cx="7334250" cy="540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149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232226"/>
              </p:ext>
            </p:extLst>
          </p:nvPr>
        </p:nvGraphicFramePr>
        <p:xfrm>
          <a:off x="914400" y="685800"/>
          <a:ext cx="6965729" cy="4873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2" name="Document" r:id="rId3" imgW="6965729" imgH="4873781" progId="Word.Document.12">
                  <p:embed/>
                </p:oleObj>
              </mc:Choice>
              <mc:Fallback>
                <p:oleObj name="Document" r:id="rId3" imgW="6965729" imgH="48737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4873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109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099285"/>
              </p:ext>
            </p:extLst>
          </p:nvPr>
        </p:nvGraphicFramePr>
        <p:xfrm>
          <a:off x="914400" y="688975"/>
          <a:ext cx="679450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Document" r:id="rId3" imgW="6864202" imgH="2688874" progId="Word.Document.12">
                  <p:embed/>
                </p:oleObj>
              </mc:Choice>
              <mc:Fallback>
                <p:oleObj name="Document" r:id="rId3" imgW="6864202" imgH="26888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265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0027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629896"/>
              </p:ext>
            </p:extLst>
          </p:nvPr>
        </p:nvGraphicFramePr>
        <p:xfrm>
          <a:off x="914400" y="685800"/>
          <a:ext cx="6965729" cy="5166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Document" r:id="rId3" imgW="6965729" imgH="5166353" progId="Word.Document.12">
                  <p:embed/>
                </p:oleObj>
              </mc:Choice>
              <mc:Fallback>
                <p:oleObj name="Document" r:id="rId3" imgW="6965729" imgH="51663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5166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739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782326"/>
              </p:ext>
            </p:extLst>
          </p:nvPr>
        </p:nvGraphicFramePr>
        <p:xfrm>
          <a:off x="914400" y="685800"/>
          <a:ext cx="7474142" cy="2939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" name="Document" r:id="rId3" imgW="7474234" imgH="2941339" progId="Word.Document.12">
                  <p:embed/>
                </p:oleObj>
              </mc:Choice>
              <mc:Fallback>
                <p:oleObj name="Document" r:id="rId3" imgW="7474234" imgH="29413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474142" cy="2939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73995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10148"/>
              </p:ext>
            </p:extLst>
          </p:nvPr>
        </p:nvGraphicFramePr>
        <p:xfrm>
          <a:off x="914400" y="685800"/>
          <a:ext cx="6965729" cy="246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8" name="Document" r:id="rId3" imgW="6965729" imgH="2468637" progId="Word.Document.12">
                  <p:embed/>
                </p:oleObj>
              </mc:Choice>
              <mc:Fallback>
                <p:oleObj name="Document" r:id="rId3" imgW="6965729" imgH="24686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246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34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087121"/>
              </p:ext>
            </p:extLst>
          </p:nvPr>
        </p:nvGraphicFramePr>
        <p:xfrm>
          <a:off x="914400" y="685800"/>
          <a:ext cx="6965729" cy="610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Document" r:id="rId3" imgW="6965729" imgH="610756" progId="Word.Document.12">
                  <p:embed/>
                </p:oleObj>
              </mc:Choice>
              <mc:Fallback>
                <p:oleObj name="Document" r:id="rId3" imgW="6965729" imgH="610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610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43000"/>
            <a:ext cx="2788920" cy="49282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340" y="1143000"/>
            <a:ext cx="2788920" cy="492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4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57521"/>
              </p:ext>
            </p:extLst>
          </p:nvPr>
        </p:nvGraphicFramePr>
        <p:xfrm>
          <a:off x="914400" y="685799"/>
          <a:ext cx="6965729" cy="4517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name="Document" r:id="rId3" imgW="6965729" imgH="4517718" progId="Word.Document.12">
                  <p:embed/>
                </p:oleObj>
              </mc:Choice>
              <mc:Fallback>
                <p:oleObj name="Document" r:id="rId3" imgW="6965729" imgH="45177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6965729" cy="45177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780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05365"/>
              </p:ext>
            </p:extLst>
          </p:nvPr>
        </p:nvGraphicFramePr>
        <p:xfrm>
          <a:off x="914400" y="685799"/>
          <a:ext cx="6965729" cy="3054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" name="Document" r:id="rId3" imgW="6965729" imgH="3054140" progId="Word.Document.12">
                  <p:embed/>
                </p:oleObj>
              </mc:Choice>
              <mc:Fallback>
                <p:oleObj name="Document" r:id="rId3" imgW="6965729" imgH="30541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6965729" cy="3054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31855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339065"/>
              </p:ext>
            </p:extLst>
          </p:nvPr>
        </p:nvGraphicFramePr>
        <p:xfrm>
          <a:off x="919163" y="690563"/>
          <a:ext cx="7472362" cy="509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" name="Document" r:id="rId3" imgW="7555261" imgH="5148502" progId="Word.Document.12">
                  <p:embed/>
                </p:oleObj>
              </mc:Choice>
              <mc:Fallback>
                <p:oleObj name="Document" r:id="rId3" imgW="7555261" imgH="51485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9163" y="690563"/>
                        <a:ext cx="7472362" cy="509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5227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918457"/>
              </p:ext>
            </p:extLst>
          </p:nvPr>
        </p:nvGraphicFramePr>
        <p:xfrm>
          <a:off x="914400" y="688975"/>
          <a:ext cx="6794500" cy="443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5" name="Document" r:id="rId3" imgW="6864202" imgH="4478456" progId="Word.Document.12">
                  <p:embed/>
                </p:oleObj>
              </mc:Choice>
              <mc:Fallback>
                <p:oleObj name="Document" r:id="rId3" imgW="6864202" imgH="44784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433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20976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214249"/>
              </p:ext>
            </p:extLst>
          </p:nvPr>
        </p:nvGraphicFramePr>
        <p:xfrm>
          <a:off x="917575" y="688975"/>
          <a:ext cx="6786563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9" name="Document" r:id="rId3" imgW="6856313" imgH="3447446" progId="Word.Document.12">
                  <p:embed/>
                </p:oleObj>
              </mc:Choice>
              <mc:Fallback>
                <p:oleObj name="Document" r:id="rId3" imgW="6856313" imgH="34474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7575" y="688975"/>
                        <a:ext cx="6786563" cy="340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481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95996"/>
              </p:ext>
            </p:extLst>
          </p:nvPr>
        </p:nvGraphicFramePr>
        <p:xfrm>
          <a:off x="919163" y="690563"/>
          <a:ext cx="7945437" cy="474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3" name="Document" r:id="rId3" imgW="7951523" imgH="4743746" progId="Word.Document.12">
                  <p:embed/>
                </p:oleObj>
              </mc:Choice>
              <mc:Fallback>
                <p:oleObj name="Document" r:id="rId3" imgW="7951523" imgH="47437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9163" y="690563"/>
                        <a:ext cx="7945437" cy="474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731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966105"/>
              </p:ext>
            </p:extLst>
          </p:nvPr>
        </p:nvGraphicFramePr>
        <p:xfrm>
          <a:off x="914400" y="688975"/>
          <a:ext cx="6794500" cy="381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7" name="Document" r:id="rId3" imgW="6856313" imgH="4049723" progId="Word.Document.12">
                  <p:embed/>
                </p:oleObj>
              </mc:Choice>
              <mc:Fallback>
                <p:oleObj name="Document" r:id="rId3" imgW="6856313" imgH="40497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381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414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77016"/>
              </p:ext>
            </p:extLst>
          </p:nvPr>
        </p:nvGraphicFramePr>
        <p:xfrm>
          <a:off x="914400" y="688975"/>
          <a:ext cx="7866063" cy="411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2" name="Document" r:id="rId3" imgW="7873474" imgH="4115786" progId="Word.Document.12">
                  <p:embed/>
                </p:oleObj>
              </mc:Choice>
              <mc:Fallback>
                <p:oleObj name="Document" r:id="rId3" imgW="7873474" imgH="41157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866063" cy="411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01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436216"/>
              </p:ext>
            </p:extLst>
          </p:nvPr>
        </p:nvGraphicFramePr>
        <p:xfrm>
          <a:off x="914400" y="688975"/>
          <a:ext cx="7404100" cy="495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4" name="Document" r:id="rId3" imgW="7410816" imgH="4952052" progId="Word.Document.12">
                  <p:embed/>
                </p:oleObj>
              </mc:Choice>
              <mc:Fallback>
                <p:oleObj name="Document" r:id="rId3" imgW="7410816" imgH="49520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04100" cy="4954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5028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633703"/>
              </p:ext>
            </p:extLst>
          </p:nvPr>
        </p:nvGraphicFramePr>
        <p:xfrm>
          <a:off x="914400" y="688975"/>
          <a:ext cx="6794500" cy="32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" name="Document" r:id="rId3" imgW="6864202" imgH="3263673" progId="Word.Document.12">
                  <p:embed/>
                </p:oleObj>
              </mc:Choice>
              <mc:Fallback>
                <p:oleObj name="Document" r:id="rId3" imgW="6864202" imgH="32636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322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972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161631"/>
              </p:ext>
            </p:extLst>
          </p:nvPr>
        </p:nvGraphicFramePr>
        <p:xfrm>
          <a:off x="914400" y="688975"/>
          <a:ext cx="6794500" cy="519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Document" r:id="rId3" imgW="6856313" imgH="5243485" progId="Word.Document.12">
                  <p:embed/>
                </p:oleObj>
              </mc:Choice>
              <mc:Fallback>
                <p:oleObj name="Document" r:id="rId3" imgW="6856313" imgH="52434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19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112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759819"/>
              </p:ext>
            </p:extLst>
          </p:nvPr>
        </p:nvGraphicFramePr>
        <p:xfrm>
          <a:off x="914400" y="688975"/>
          <a:ext cx="7315200" cy="432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2" name="Document" r:id="rId3" imgW="7321816" imgH="4327553" progId="Word.Document.12">
                  <p:embed/>
                </p:oleObj>
              </mc:Choice>
              <mc:Fallback>
                <p:oleObj name="Document" r:id="rId3" imgW="7321816" imgH="43275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15200" cy="432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3937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728455"/>
              </p:ext>
            </p:extLst>
          </p:nvPr>
        </p:nvGraphicFramePr>
        <p:xfrm>
          <a:off x="914400" y="688975"/>
          <a:ext cx="6961188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6" name="Document" r:id="rId3" imgW="7037159" imgH="3028495" progId="Word.Document.12">
                  <p:embed/>
                </p:oleObj>
              </mc:Choice>
              <mc:Fallback>
                <p:oleObj name="Document" r:id="rId3" imgW="7037159" imgH="3028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961188" cy="298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95840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29121"/>
              </p:ext>
            </p:extLst>
          </p:nvPr>
        </p:nvGraphicFramePr>
        <p:xfrm>
          <a:off x="914400" y="688975"/>
          <a:ext cx="6794500" cy="341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1" name="Document" r:id="rId3" imgW="6864202" imgH="3449510" progId="Word.Document.12">
                  <p:embed/>
                </p:oleObj>
              </mc:Choice>
              <mc:Fallback>
                <p:oleObj name="Document" r:id="rId3" imgW="6864202" imgH="3449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341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24126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85517"/>
              </p:ext>
            </p:extLst>
          </p:nvPr>
        </p:nvGraphicFramePr>
        <p:xfrm>
          <a:off x="914400" y="688975"/>
          <a:ext cx="7404100" cy="411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4" name="Document" r:id="rId3" imgW="7410816" imgH="4124429" progId="Word.Document.12">
                  <p:embed/>
                </p:oleObj>
              </mc:Choice>
              <mc:Fallback>
                <p:oleObj name="Document" r:id="rId3" imgW="7410816" imgH="41244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04100" cy="411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09173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792187"/>
              </p:ext>
            </p:extLst>
          </p:nvPr>
        </p:nvGraphicFramePr>
        <p:xfrm>
          <a:off x="914400" y="688975"/>
          <a:ext cx="6794500" cy="302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8" name="Document" r:id="rId3" imgW="6864202" imgH="3063430" progId="Word.Document.12">
                  <p:embed/>
                </p:oleObj>
              </mc:Choice>
              <mc:Fallback>
                <p:oleObj name="Document" r:id="rId3" imgW="6864202" imgH="30634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302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38350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893919"/>
              </p:ext>
            </p:extLst>
          </p:nvPr>
        </p:nvGraphicFramePr>
        <p:xfrm>
          <a:off x="914400" y="685799"/>
          <a:ext cx="7385143" cy="5357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2" name="Document" r:id="rId3" imgW="7385233" imgH="5361542" progId="Word.Document.12">
                  <p:embed/>
                </p:oleObj>
              </mc:Choice>
              <mc:Fallback>
                <p:oleObj name="Document" r:id="rId3" imgW="7385233" imgH="53615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7385143" cy="5357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4036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355997"/>
              </p:ext>
            </p:extLst>
          </p:nvPr>
        </p:nvGraphicFramePr>
        <p:xfrm>
          <a:off x="914400" y="688975"/>
          <a:ext cx="679450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6" name="Document" r:id="rId3" imgW="6864202" imgH="1443478" progId="Word.Document.12">
                  <p:embed/>
                </p:oleObj>
              </mc:Choice>
              <mc:Fallback>
                <p:oleObj name="Document" r:id="rId3" imgW="6864202" imgH="14434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142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94032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206000"/>
              </p:ext>
            </p:extLst>
          </p:nvPr>
        </p:nvGraphicFramePr>
        <p:xfrm>
          <a:off x="914400" y="688975"/>
          <a:ext cx="6715125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1" name="Document" r:id="rId3" imgW="6856313" imgH="4251922" progId="Word.Document.12">
                  <p:embed/>
                </p:oleObj>
              </mc:Choice>
              <mc:Fallback>
                <p:oleObj name="Document" r:id="rId3" imgW="6856313" imgH="42519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15125" cy="416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4268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833916"/>
              </p:ext>
            </p:extLst>
          </p:nvPr>
        </p:nvGraphicFramePr>
        <p:xfrm>
          <a:off x="914400" y="688975"/>
          <a:ext cx="7345363" cy="331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4" name="Document" r:id="rId3" imgW="7338954" imgH="3307850" progId="Word.Document.12">
                  <p:embed/>
                </p:oleObj>
              </mc:Choice>
              <mc:Fallback>
                <p:oleObj name="Document" r:id="rId3" imgW="7338954" imgH="33078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45363" cy="331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33677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694512"/>
              </p:ext>
            </p:extLst>
          </p:nvPr>
        </p:nvGraphicFramePr>
        <p:xfrm>
          <a:off x="914400" y="688975"/>
          <a:ext cx="6794500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8" name="Document" r:id="rId3" imgW="6856313" imgH="5257517" progId="Word.Document.12">
                  <p:embed/>
                </p:oleObj>
              </mc:Choice>
              <mc:Fallback>
                <p:oleObj name="Document" r:id="rId3" imgW="6856313" imgH="52575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21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951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732117"/>
              </p:ext>
            </p:extLst>
          </p:nvPr>
        </p:nvGraphicFramePr>
        <p:xfrm>
          <a:off x="914400" y="688975"/>
          <a:ext cx="6892925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Document" r:id="rId3" imgW="6965814" imgH="2088506" progId="Word.Document.12">
                  <p:embed/>
                </p:oleObj>
              </mc:Choice>
              <mc:Fallback>
                <p:oleObj name="Document" r:id="rId3" imgW="6965814" imgH="2088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206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155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691194"/>
              </p:ext>
            </p:extLst>
          </p:nvPr>
        </p:nvGraphicFramePr>
        <p:xfrm>
          <a:off x="914400" y="685800"/>
          <a:ext cx="6864350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2" name="Document" r:id="rId3" imgW="6864202" imgH="3465356" progId="Word.Document.12">
                  <p:embed/>
                </p:oleObj>
              </mc:Choice>
              <mc:Fallback>
                <p:oleObj name="Document" r:id="rId3" imgW="6864202" imgH="34653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345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63362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080094"/>
              </p:ext>
            </p:extLst>
          </p:nvPr>
        </p:nvGraphicFramePr>
        <p:xfrm>
          <a:off x="914400" y="685799"/>
          <a:ext cx="7398115" cy="494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6" name="Document" r:id="rId3" imgW="7398205" imgH="4952052" progId="Word.Document.12">
                  <p:embed/>
                </p:oleObj>
              </mc:Choice>
              <mc:Fallback>
                <p:oleObj name="Document" r:id="rId3" imgW="7398205" imgH="49520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7398115" cy="494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065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680956"/>
              </p:ext>
            </p:extLst>
          </p:nvPr>
        </p:nvGraphicFramePr>
        <p:xfrm>
          <a:off x="914400" y="688975"/>
          <a:ext cx="7285038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1" name="Document" r:id="rId3" imgW="7275250" imgH="5280183" progId="Word.Document.12">
                  <p:embed/>
                </p:oleObj>
              </mc:Choice>
              <mc:Fallback>
                <p:oleObj name="Document" r:id="rId3" imgW="7275250" imgH="528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85038" cy="528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478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079570"/>
              </p:ext>
            </p:extLst>
          </p:nvPr>
        </p:nvGraphicFramePr>
        <p:xfrm>
          <a:off x="914400" y="688975"/>
          <a:ext cx="6892925" cy="521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Document" r:id="rId3" imgW="6965814" imgH="5271144" progId="Word.Document.12">
                  <p:embed/>
                </p:oleObj>
              </mc:Choice>
              <mc:Fallback>
                <p:oleObj name="Document" r:id="rId3" imgW="6965814" imgH="52711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521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41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020914"/>
              </p:ext>
            </p:extLst>
          </p:nvPr>
        </p:nvGraphicFramePr>
        <p:xfrm>
          <a:off x="914400" y="685799"/>
          <a:ext cx="6965729" cy="3830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Document" r:id="rId3" imgW="6965729" imgH="3830482" progId="Word.Document.12">
                  <p:embed/>
                </p:oleObj>
              </mc:Choice>
              <mc:Fallback>
                <p:oleObj name="Document" r:id="rId3" imgW="6965729" imgH="38304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6965729" cy="3830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441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smtClean="0"/>
              <a:t>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838363"/>
              </p:ext>
            </p:extLst>
          </p:nvPr>
        </p:nvGraphicFramePr>
        <p:xfrm>
          <a:off x="914400" y="685799"/>
          <a:ext cx="6965729" cy="4505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Document" r:id="rId3" imgW="6965729" imgH="4505091" progId="Word.Document.12">
                  <p:embed/>
                </p:oleObj>
              </mc:Choice>
              <mc:Fallback>
                <p:oleObj name="Document" r:id="rId3" imgW="6965729" imgH="45050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6965729" cy="4505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643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</Template>
  <TotalTime>362</TotalTime>
  <Words>1054</Words>
  <Application>Microsoft Office PowerPoint</Application>
  <PresentationFormat>On-screen Show (4:3)</PresentationFormat>
  <Paragraphs>248</Paragraphs>
  <Slides>62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5" baseType="lpstr">
      <vt:lpstr>Master slides_with_titles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Judy Taylor</dc:creator>
  <cp:lastModifiedBy>Joel Murach</cp:lastModifiedBy>
  <cp:revision>47</cp:revision>
  <dcterms:created xsi:type="dcterms:W3CDTF">2013-10-01T21:31:58Z</dcterms:created>
  <dcterms:modified xsi:type="dcterms:W3CDTF">2015-11-24T22:35:19Z</dcterms:modified>
</cp:coreProperties>
</file>