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3" r:id="rId6"/>
    <p:sldId id="287" r:id="rId7"/>
    <p:sldId id="289" r:id="rId8"/>
    <p:sldId id="285" r:id="rId9"/>
    <p:sldId id="286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at-is-mongo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at-is-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create_db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Unit03 node.js &amp; mongo Part III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5):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//**** DB connection function ****//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connect = (cb) =&gt;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if (state.db)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  //  if there is a state, call callback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cb();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 smtClean="0"/>
              <a:t>Here is the associated code in the db.js file (Part 6):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//**** DB connection function ****//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else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{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MongoClient.connect(url, mongoOptions, (err, client) =&gt; {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  if (err)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  {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    cb(err);</a:t>
            </a:r>
          </a:p>
          <a:p>
            <a:pPr marL="17145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  </a:t>
            </a:r>
            <a:r>
              <a:rPr lang="en-US" sz="2100" dirty="0" smtClean="0">
                <a:latin typeface="Consolas" panose="020B0609020204030204" pitchFamily="49" charset="0"/>
              </a:rPr>
              <a:t>}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Here is the associated code in the db.js file (Part 7):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else</a:t>
            </a:r>
            <a:endParaRPr lang="en-US" sz="18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state.db = client.db(dbname);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cb();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8):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//**** Get Primary Key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	   (ObjectID) function ****//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getPrimaryKey = (_id) =&gt;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return ObjectID(_id);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Here is the associated code in the db.js file (Part 9):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//**** Get DB function ****//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getDB = () =&gt;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return ObjectID(_id);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Make these functions available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to the index.js file.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module.exports = ( getDB, connect, getPrimaryKey };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Next, create the code in the program driver, index.js (Part 1):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//****  </a:t>
            </a:r>
            <a:r>
              <a:rPr lang="en-US" sz="1800" dirty="0">
                <a:latin typeface="Consolas" panose="020B0609020204030204" pitchFamily="49" charset="0"/>
              </a:rPr>
              <a:t>index.js is program "</a:t>
            </a:r>
            <a:r>
              <a:rPr lang="en-US" sz="1800" dirty="0" smtClean="0">
                <a:latin typeface="Consolas" panose="020B0609020204030204" pitchFamily="49" charset="0"/>
              </a:rPr>
              <a:t>driver"  ****//</a:t>
            </a:r>
            <a:endParaRPr lang="en-US" sz="18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const </a:t>
            </a:r>
            <a:r>
              <a:rPr lang="en-US" sz="1800" dirty="0">
                <a:latin typeface="Consolas" panose="020B0609020204030204" pitchFamily="49" charset="0"/>
              </a:rPr>
              <a:t>bodyParser = require("body-parser");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path = require("path");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express = require("express");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app = express();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db = require("./db");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collection = "employee";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Next, create the code in the program driver, index.js (Part 2):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db.connect((err) =&gt;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if (err)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console.log("Unable to connect to DB");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process.exit(1);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Next, create the code in the program driver, index.js (Part 2):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else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app.listen(3000, () =&gt; {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console.log("Connected to DB.  Listening on Port 3000");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});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});	// More code to follow to establish routes, etc.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How to </a:t>
            </a:r>
            <a:r>
              <a:rPr lang="en-US" sz="1800" dirty="0"/>
              <a:t>connect to a MongoDB database using Node.js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5835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Explain how to connect to a MongoDB database using </a:t>
            </a:r>
            <a:r>
              <a:rPr lang="en-US" sz="1800" dirty="0"/>
              <a:t>Node.js. This assumes that node has already been loaded onto your system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a new folder on the desktop called mongoExample and change directory (cd) to this folder.  Start node from here, using Git Bash Here enter the following: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install body-parser --save</a:t>
            </a:r>
          </a:p>
          <a:p>
            <a:pPr marL="228600" indent="0">
              <a:buNone/>
            </a:pPr>
            <a:r>
              <a:rPr lang="en-US" sz="1800" dirty="0" smtClean="0"/>
              <a:t>This is used </a:t>
            </a:r>
            <a:r>
              <a:rPr lang="en-US" sz="1800" dirty="0"/>
              <a:t>to parse JSON between client and server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npm </a:t>
            </a:r>
            <a:r>
              <a:rPr lang="en-US" sz="1800" dirty="0">
                <a:latin typeface="Consolas" panose="020B0609020204030204" pitchFamily="49" charset="0"/>
              </a:rPr>
              <a:t>install express --save</a:t>
            </a:r>
          </a:p>
          <a:p>
            <a:pPr marL="228600" indent="0">
              <a:buNone/>
            </a:pPr>
            <a:r>
              <a:rPr lang="en-US" sz="1800" dirty="0" smtClean="0"/>
              <a:t>This is used for routing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https://www.mongodb.com/what-is-mongodb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986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a new folder on the desktop called mongoExample and change directory (cd) to this folder.  From the node command line enter the following: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install mongodb </a:t>
            </a:r>
            <a:r>
              <a:rPr lang="en-US" sz="1800" dirty="0" smtClean="0">
                <a:latin typeface="Consolas" panose="020B0609020204030204" pitchFamily="49" charset="0"/>
              </a:rPr>
              <a:t>--save</a:t>
            </a:r>
          </a:p>
          <a:p>
            <a:pPr marL="228600" indent="0">
              <a:buNone/>
            </a:pPr>
            <a:r>
              <a:rPr lang="en-US" sz="1800" dirty="0" smtClean="0"/>
              <a:t>This is used to install the MongoDB </a:t>
            </a:r>
            <a:r>
              <a:rPr lang="en-US" sz="1800" dirty="0"/>
              <a:t>driver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npm </a:t>
            </a:r>
            <a:r>
              <a:rPr lang="en-US" sz="1800" dirty="0">
                <a:latin typeface="Consolas" panose="020B0609020204030204" pitchFamily="49" charset="0"/>
              </a:rPr>
              <a:t>install path --save</a:t>
            </a:r>
          </a:p>
          <a:p>
            <a:pPr marL="228600" indent="0">
              <a:buNone/>
            </a:pPr>
            <a:r>
              <a:rPr lang="en-US" sz="1800" dirty="0" smtClean="0"/>
              <a:t>This is used to install the path module to serve static HTML to the user</a:t>
            </a:r>
          </a:p>
          <a:p>
            <a:r>
              <a:rPr lang="en-US" sz="1800" dirty="0"/>
              <a:t>Create a new package.json file via the command: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init –y</a:t>
            </a:r>
            <a:endParaRPr lang="en-US" sz="1800" dirty="0"/>
          </a:p>
          <a:p>
            <a:pPr marL="22860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https://www.mongodb.com/what-is-mongodb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First we will </a:t>
            </a:r>
            <a:r>
              <a:rPr lang="en-US" sz="1800" dirty="0"/>
              <a:t>create a </a:t>
            </a:r>
            <a:r>
              <a:rPr lang="en-US" sz="1800" dirty="0" smtClean="0"/>
              <a:t>db.js, where we will attempt to create database </a:t>
            </a:r>
            <a:r>
              <a:rPr lang="en-US" sz="1800" dirty="0"/>
              <a:t>in </a:t>
            </a:r>
            <a:r>
              <a:rPr lang="en-US" sz="1800" dirty="0" smtClean="0"/>
              <a:t>MongoDB by creating a </a:t>
            </a:r>
            <a:r>
              <a:rPr lang="en-US" sz="1800" dirty="0"/>
              <a:t>MongoClient </a:t>
            </a:r>
            <a:r>
              <a:rPr lang="en-US" sz="1800" dirty="0" smtClean="0"/>
              <a:t>object.  Then, we will specify </a:t>
            </a:r>
            <a:r>
              <a:rPr lang="en-US" sz="1800" dirty="0"/>
              <a:t>a connection URL with the correct </a:t>
            </a:r>
            <a:r>
              <a:rPr lang="en-US" sz="1800" dirty="0" smtClean="0"/>
              <a:t>IP </a:t>
            </a:r>
            <a:r>
              <a:rPr lang="en-US" sz="1800" dirty="0"/>
              <a:t>address and the name of the database </a:t>
            </a:r>
            <a:r>
              <a:rPr lang="en-US" sz="1800" dirty="0" smtClean="0"/>
              <a:t>to create</a:t>
            </a:r>
            <a:endParaRPr lang="en-US" sz="1800" dirty="0"/>
          </a:p>
          <a:p>
            <a:r>
              <a:rPr lang="en-US" sz="1800" dirty="0"/>
              <a:t>MongoDB will create the database if it does not exist, and make a connection to </a:t>
            </a:r>
            <a:r>
              <a:rPr lang="en-US" sz="1800" dirty="0" smtClean="0"/>
              <a:t>it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1):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//*****************************************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The db.js file creates the connection 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between node.js and the MongoDB server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//*****************************************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MongoClient = require("mongodb").MongoClient;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ObjectID = require("mongodb").ObjectID;</a:t>
            </a:r>
          </a:p>
          <a:p>
            <a:pPr marL="17145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2):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Set the database name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dbname  = "employees";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//  </a:t>
            </a:r>
            <a:r>
              <a:rPr lang="en-US" sz="1800" dirty="0">
                <a:latin typeface="Consolas" panose="020B0609020204030204" pitchFamily="49" charset="0"/>
              </a:rPr>
              <a:t>Set the default location where MongoDB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is located on local machine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url = "mongodb://localhost:27017";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3):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The MongoDB Node.js driver rewrote the tool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it uses to parse MongoDB connection strings.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Because this is such a big change, they put the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new connection string parser behind a flag.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 To turn on this option, use useNewUrlParser 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mongoOptions = {useNewUrlParser : true};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Connecting to a MongoDB DB with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227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associated code in the db.js file (Part 4):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state =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</a:p>
          <a:p>
            <a:pPr marL="17145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// </a:t>
            </a:r>
            <a:r>
              <a:rPr lang="en-US" sz="1800" dirty="0">
                <a:latin typeface="Consolas" panose="020B0609020204030204" pitchFamily="49" charset="0"/>
              </a:rPr>
              <a:t>Default null means no </a:t>
            </a:r>
            <a:r>
              <a:rPr lang="en-US" sz="1800" dirty="0" smtClean="0">
                <a:latin typeface="Consolas" panose="020B0609020204030204" pitchFamily="49" charset="0"/>
              </a:rPr>
              <a:t>database exists</a:t>
            </a:r>
            <a:endParaRPr lang="en-US" sz="18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db :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endParaRPr lang="en-US" sz="18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https://www.w3schools.com/nodejs/nodejs_mongodb_create_db.asp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898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Consolas</vt:lpstr>
      <vt:lpstr>Garamond</vt:lpstr>
      <vt:lpstr>SavonVTI</vt:lpstr>
      <vt:lpstr>Unit03 node.js &amp; mongo Part III</vt:lpstr>
      <vt:lpstr>Objectives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Connecting to a MongoDB DB with Node.js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2020-07-27T13:55:30Z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