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23"/>
  </p:notesMasterIdLst>
  <p:sldIdLst>
    <p:sldId id="257" r:id="rId5"/>
    <p:sldId id="263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3t.com/knowledge-base/articles/mongodb-atlas-login-ip-whitelisting/" TargetMode="External"/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io3t.com/knowledge-base/articles/connect-to-mongodb-atla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udio3t.com/knowledge-base/articles/connect-to-mongodb-atla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Unit03 node.js &amp; mongo Part </a:t>
            </a:r>
            <a:r>
              <a:rPr lang="en-US" sz="4400" b="1" dirty="0" smtClean="0">
                <a:solidFill>
                  <a:schemeClr val="tx1"/>
                </a:solidFill>
              </a:rPr>
              <a:t>V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Whitelist your IP address</a:t>
            </a:r>
          </a:p>
          <a:p>
            <a:pPr marL="228600" indent="0">
              <a:buNone/>
            </a:pPr>
            <a:r>
              <a:rPr lang="en-US" sz="1800" dirty="0"/>
              <a:t>If you have a dynamic IP address, it's worth double-checking the MongoDB Atlas IP Whitelist tab by:</a:t>
            </a:r>
          </a:p>
          <a:p>
            <a:pPr marL="457200" indent="0">
              <a:buNone/>
            </a:pPr>
            <a:r>
              <a:rPr lang="en-US" sz="1800" dirty="0" smtClean="0"/>
              <a:t>Clicking </a:t>
            </a:r>
            <a:r>
              <a:rPr lang="en-US" sz="1800" dirty="0"/>
              <a:t>on Network Access under the Security tab on the left-hand sidebar. This will take you to the IP Whitelist tab.</a:t>
            </a:r>
          </a:p>
          <a:p>
            <a:pPr marL="457200" indent="0">
              <a:buNone/>
            </a:pPr>
            <a:r>
              <a:rPr lang="en-US" sz="1800" dirty="0" smtClean="0"/>
              <a:t>Clicking </a:t>
            </a:r>
            <a:r>
              <a:rPr lang="en-US" sz="1800" dirty="0"/>
              <a:t>on Add IP Address in the top-right corner. This will open the Add IP Whitelist Entry dialog</a:t>
            </a:r>
          </a:p>
          <a:p>
            <a:pPr marL="457200" indent="0">
              <a:buNone/>
            </a:pPr>
            <a:r>
              <a:rPr lang="en-US" sz="1800" dirty="0" smtClean="0"/>
              <a:t>Clicking </a:t>
            </a:r>
            <a:r>
              <a:rPr lang="en-US" sz="1800" dirty="0"/>
              <a:t>on Add current IP address. MongoDB will automatically detect your current address, then click Confirm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Whitelist your IP address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084" y="3221593"/>
            <a:ext cx="7655983" cy="25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Add IP Whitelist Entry</a:t>
            </a:r>
          </a:p>
          <a:p>
            <a:pPr marL="169863" indent="0">
              <a:buNone/>
            </a:pPr>
            <a:r>
              <a:rPr lang="en-US" sz="1800" dirty="0"/>
              <a:t>Atlas only allows client connections to a cluster from </a:t>
            </a:r>
            <a:r>
              <a:rPr lang="en-US" sz="1800" dirty="0" smtClean="0"/>
              <a:t>entries in </a:t>
            </a:r>
            <a:r>
              <a:rPr lang="en-US" sz="1800" dirty="0"/>
              <a:t>the project's </a:t>
            </a:r>
            <a:r>
              <a:rPr lang="en-US" sz="1800" dirty="0" smtClean="0"/>
              <a:t>whitelist</a:t>
            </a:r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3601168"/>
            <a:ext cx="6864350" cy="22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Connect to Studio 3T</a:t>
            </a:r>
          </a:p>
          <a:p>
            <a:pPr marL="169863" indent="0">
              <a:buNone/>
            </a:pPr>
            <a:r>
              <a:rPr lang="en-US" sz="1800" dirty="0"/>
              <a:t>Open Studio 3T and click on Connect in the top-left corner of the toolbar. This will open the Connection Manager</a:t>
            </a:r>
            <a:r>
              <a:rPr lang="en-US" sz="1800" dirty="0" smtClean="0"/>
              <a:t>.  Click </a:t>
            </a:r>
            <a:r>
              <a:rPr lang="en-US" sz="1800" dirty="0"/>
              <a:t>on New Connection in the top-left corner, which will open a new connection window</a:t>
            </a:r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4134391"/>
            <a:ext cx="8053917" cy="19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Connect to Studio 3T</a:t>
            </a:r>
          </a:p>
          <a:p>
            <a:pPr marL="169863" indent="0">
              <a:buNone/>
            </a:pPr>
            <a:r>
              <a:rPr lang="en-US" sz="1800" dirty="0" smtClean="0"/>
              <a:t>Name </a:t>
            </a:r>
            <a:r>
              <a:rPr lang="en-US" sz="1800" dirty="0"/>
              <a:t>the connection and click on the From URI </a:t>
            </a:r>
            <a:r>
              <a:rPr lang="en-US" sz="1800" dirty="0" smtClean="0"/>
              <a:t>button</a:t>
            </a:r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239" y="2410134"/>
            <a:ext cx="3340894" cy="34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Connect to Studio 3T</a:t>
            </a:r>
          </a:p>
          <a:p>
            <a:pPr marL="169863" indent="0">
              <a:buNone/>
            </a:pPr>
            <a:r>
              <a:rPr lang="en-US" sz="1800" dirty="0"/>
              <a:t>Paste the connection string you copied from MongoDB Atlas.</a:t>
            </a:r>
          </a:p>
          <a:p>
            <a:pPr marL="169863" indent="0">
              <a:buNone/>
            </a:pPr>
            <a:r>
              <a:rPr lang="en-US" sz="1800" dirty="0"/>
              <a:t>Replace the placeholder "&lt;password&gt;" with your actual password and "&lt;dbname&gt;" with the name of the database that connections will use by default. Click OK</a:t>
            </a:r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33" y="4274748"/>
            <a:ext cx="5715000" cy="16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If desired, Import data in JSON, CSV, BSON/mongodump or SQL</a:t>
            </a:r>
          </a:p>
          <a:p>
            <a:pPr marL="169863" indent="0">
              <a:buNone/>
            </a:pPr>
            <a:r>
              <a:rPr lang="en-US" sz="1800" dirty="0"/>
              <a:t>If you have an empty cluster, you can import JSON, CSV, BSON/mongodump or SQL to MongoDB with Studio 3T’s Import </a:t>
            </a:r>
            <a:r>
              <a:rPr lang="en-US" sz="1800" dirty="0" smtClean="0"/>
              <a:t>Wizard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If desired, Explore MongoDB data</a:t>
            </a:r>
          </a:p>
          <a:p>
            <a:pPr marL="169863" indent="0">
              <a:buNone/>
            </a:pPr>
            <a:r>
              <a:rPr lang="en-US" sz="1800" dirty="0"/>
              <a:t>Click on a collection in the Connection Tree to open a Collection Tab, which is the starting point of all data exploration in Studio </a:t>
            </a:r>
            <a:r>
              <a:rPr lang="en-US" sz="1800" dirty="0" smtClean="0"/>
              <a:t>3T</a:t>
            </a:r>
          </a:p>
          <a:p>
            <a:pPr marL="169863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41" y="3903133"/>
            <a:ext cx="5275792" cy="199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</a:t>
            </a:r>
            <a:r>
              <a:rPr lang="en-US" u="sng" dirty="0"/>
              <a:t>We've </a:t>
            </a:r>
            <a:r>
              <a:rPr lang="en-US" u="sng" dirty="0" smtClean="0"/>
              <a:t>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How to </a:t>
            </a:r>
            <a:r>
              <a:rPr lang="en-US" sz="1800" dirty="0"/>
              <a:t>connect to a MongoDB database using </a:t>
            </a:r>
            <a:r>
              <a:rPr lang="en-US" sz="1800" dirty="0" smtClean="0"/>
              <a:t>Atlas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58359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Explain how to connect to a MongoDB database using Atlas</a:t>
            </a:r>
            <a:r>
              <a:rPr lang="en-US" sz="1800" dirty="0" smtClean="0"/>
              <a:t>. This assumes </a:t>
            </a:r>
            <a:r>
              <a:rPr lang="en-US" sz="1800" dirty="0"/>
              <a:t>that node has already been loaded onto your </a:t>
            </a:r>
            <a:r>
              <a:rPr lang="en-US" sz="1800" dirty="0" smtClean="0"/>
              <a:t>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MongoDB Atlas is a MongoDB cloud service available on AWS, Azure, and GCP. The website is located at: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www.mongodb.com/cloud/atlas</a:t>
            </a:r>
            <a:r>
              <a:rPr lang="en-US" sz="1800" dirty="0" smtClean="0"/>
              <a:t>  The user should go here and register for his/her free Atlas account</a:t>
            </a:r>
          </a:p>
          <a:p>
            <a:r>
              <a:rPr lang="en-US" sz="1800" dirty="0" smtClean="0"/>
              <a:t>If the user runs into any installation issues, it is recommended that s/he go to URL: </a:t>
            </a:r>
            <a:r>
              <a:rPr lang="en-US" sz="1800" dirty="0">
                <a:hlinkClick r:id="rId3"/>
              </a:rPr>
              <a:t>https://studio3t.com/knowledge-base/articles/mongodb-atlas-login-ip-whitelisting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sz="1800" dirty="0"/>
              <a:t>From the main website, the user can get their first MongoDB Atlas cluster for free by downloading the latest Studio 3T version for their </a:t>
            </a:r>
            <a:r>
              <a:rPr lang="en-US" sz="1800" dirty="0" smtClean="0"/>
              <a:t>machine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4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The following is </a:t>
            </a:r>
            <a:r>
              <a:rPr lang="en-US" sz="1800" dirty="0"/>
              <a:t>included in a free MongoDB Atlas </a:t>
            </a:r>
            <a:r>
              <a:rPr lang="en-US" sz="1800" dirty="0" smtClean="0"/>
              <a:t>cluster: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512 MB of storage</a:t>
            </a:r>
          </a:p>
          <a:p>
            <a:pPr marL="169863" indent="0">
              <a:buNone/>
            </a:pPr>
            <a:r>
              <a:rPr lang="en-US" sz="1800" dirty="0"/>
              <a:t>Shared RAM</a:t>
            </a:r>
          </a:p>
          <a:p>
            <a:pPr marL="169863" indent="0">
              <a:buNone/>
            </a:pPr>
            <a:r>
              <a:rPr lang="en-US" sz="1800" dirty="0"/>
              <a:t>Highly available replica sets, end-to-end encryption, automated patches, REST API</a:t>
            </a:r>
          </a:p>
          <a:p>
            <a:pPr marL="169863" indent="0">
              <a:buNone/>
            </a:pPr>
            <a:r>
              <a:rPr lang="en-US" sz="1800" dirty="0"/>
              <a:t>Max connections: 100</a:t>
            </a:r>
          </a:p>
          <a:p>
            <a:pPr marL="169863" indent="0">
              <a:buNone/>
            </a:pPr>
            <a:r>
              <a:rPr lang="en-US" sz="1800" dirty="0"/>
              <a:t>Network performance: Low</a:t>
            </a:r>
          </a:p>
          <a:p>
            <a:pPr marL="169863" indent="0">
              <a:buNone/>
            </a:pPr>
            <a:r>
              <a:rPr lang="en-US" sz="1800" dirty="0"/>
              <a:t>Max databases: 100</a:t>
            </a:r>
          </a:p>
          <a:p>
            <a:pPr marL="169863" indent="0">
              <a:buNone/>
            </a:pPr>
            <a:r>
              <a:rPr lang="en-US" sz="1800" dirty="0"/>
              <a:t>Max collections: 500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Get the connection string from MongoDB </a:t>
            </a:r>
            <a:r>
              <a:rPr lang="en-US" sz="1800" dirty="0" smtClean="0"/>
              <a:t>Atlas</a:t>
            </a:r>
          </a:p>
          <a:p>
            <a:pPr marL="169863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user logs into his/her MongoDB Atlas account. This will take then to the Clusters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Click on Connect: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3208178"/>
            <a:ext cx="7111470" cy="26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Choose the desired connection type: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89" y="3112777"/>
            <a:ext cx="5734611" cy="29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Choose the driver and driver version. Copy the generated connection string. Later you'll need to paste this into Studio 3T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634487"/>
            <a:ext cx="84867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875834" cy="1371600"/>
          </a:xfrm>
        </p:spPr>
        <p:txBody>
          <a:bodyPr>
            <a:normAutofit/>
          </a:bodyPr>
          <a:lstStyle/>
          <a:p>
            <a:r>
              <a:rPr lang="en-US" u="sng" dirty="0"/>
              <a:t>Connecting to MongoDB with </a:t>
            </a:r>
            <a:r>
              <a:rPr lang="en-US" u="sng" dirty="0" smtClean="0"/>
              <a:t>Atlas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Add the connection string into your application code.  Replace &lt;password&gt; with the user password and &lt;dbname&gt; with the database that connections will use by </a:t>
            </a:r>
            <a:r>
              <a:rPr lang="en-US" sz="1800" dirty="0" smtClean="0"/>
              <a:t>default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https://studio3t.com/knowledge-base/articles/connect-to-mongodb-atlas/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95" y="3774386"/>
            <a:ext cx="87534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701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Garamond</vt:lpstr>
      <vt:lpstr>SavonVTI</vt:lpstr>
      <vt:lpstr>Unit03 node.js &amp; mongo Part V</vt:lpstr>
      <vt:lpstr>Objectives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Connecting to MongoDB with Atlas</vt:lpstr>
      <vt:lpstr>What We've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2020-07-27T13:58:12Z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