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12"/>
  </p:notesMasterIdLst>
  <p:sldIdLst>
    <p:sldId id="369" r:id="rId2"/>
    <p:sldId id="257" r:id="rId3"/>
    <p:sldId id="260" r:id="rId4"/>
    <p:sldId id="371" r:id="rId5"/>
    <p:sldId id="378" r:id="rId6"/>
    <p:sldId id="377" r:id="rId7"/>
    <p:sldId id="375" r:id="rId8"/>
    <p:sldId id="284" r:id="rId9"/>
    <p:sldId id="374" r:id="rId10"/>
    <p:sldId id="376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CAILLAUD" userId="075589d8-938a-4890-8b8d-8d11c48524f8" providerId="ADAL" clId="{AD7B8BB1-4E00-4AFE-B94F-C542287D63D1}"/>
    <pc:docChg chg="undo redo custSel mod addSld delSld modSld">
      <pc:chgData name="Yannick CAILLAUD" userId="075589d8-938a-4890-8b8d-8d11c48524f8" providerId="ADAL" clId="{AD7B8BB1-4E00-4AFE-B94F-C542287D63D1}" dt="2020-11-04T14:58:39.712" v="1513" actId="5793"/>
      <pc:docMkLst>
        <pc:docMk/>
      </pc:docMkLst>
      <pc:sldChg chg="modSp del mod">
        <pc:chgData name="Yannick CAILLAUD" userId="075589d8-938a-4890-8b8d-8d11c48524f8" providerId="ADAL" clId="{AD7B8BB1-4E00-4AFE-B94F-C542287D63D1}" dt="2020-11-04T14:06:38.722" v="93" actId="47"/>
        <pc:sldMkLst>
          <pc:docMk/>
          <pc:sldMk cId="0" sldId="256"/>
        </pc:sldMkLst>
        <pc:spChg chg="mod">
          <ac:chgData name="Yannick CAILLAUD" userId="075589d8-938a-4890-8b8d-8d11c48524f8" providerId="ADAL" clId="{AD7B8BB1-4E00-4AFE-B94F-C542287D63D1}" dt="2020-11-04T14:04:07.813" v="28" actId="20577"/>
          <ac:spMkLst>
            <pc:docMk/>
            <pc:sldMk cId="0" sldId="256"/>
            <ac:spMk id="105" creationId="{00000000-0000-0000-0000-000000000000}"/>
          </ac:spMkLst>
        </pc:spChg>
      </pc:sldChg>
      <pc:sldChg chg="modSp mod modClrScheme chgLayout">
        <pc:chgData name="Yannick CAILLAUD" userId="075589d8-938a-4890-8b8d-8d11c48524f8" providerId="ADAL" clId="{AD7B8BB1-4E00-4AFE-B94F-C542287D63D1}" dt="2020-11-04T14:12:42.693" v="264" actId="20577"/>
        <pc:sldMkLst>
          <pc:docMk/>
          <pc:sldMk cId="0" sldId="257"/>
        </pc:sldMkLst>
        <pc:spChg chg="mod">
          <ac:chgData name="Yannick CAILLAUD" userId="075589d8-938a-4890-8b8d-8d11c48524f8" providerId="ADAL" clId="{AD7B8BB1-4E00-4AFE-B94F-C542287D63D1}" dt="2020-11-04T14:07:18.520" v="104" actId="26606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12:42.693" v="264" actId="20577"/>
          <ac:spMkLst>
            <pc:docMk/>
            <pc:sldMk cId="0" sldId="257"/>
            <ac:spMk id="108" creationId="{00000000-0000-0000-0000-000000000000}"/>
          </ac:spMkLst>
        </pc:spChg>
      </pc:sldChg>
      <pc:sldChg chg="modSp mod">
        <pc:chgData name="Yannick CAILLAUD" userId="075589d8-938a-4890-8b8d-8d11c48524f8" providerId="ADAL" clId="{AD7B8BB1-4E00-4AFE-B94F-C542287D63D1}" dt="2020-11-04T14:14:01.825" v="328" actId="1076"/>
        <pc:sldMkLst>
          <pc:docMk/>
          <pc:sldMk cId="0" sldId="258"/>
        </pc:sldMkLst>
        <pc:spChg chg="mod">
          <ac:chgData name="Yannick CAILLAUD" userId="075589d8-938a-4890-8b8d-8d11c48524f8" providerId="ADAL" clId="{AD7B8BB1-4E00-4AFE-B94F-C542287D63D1}" dt="2020-11-04T14:12:36.894" v="260" actId="6549"/>
          <ac:spMkLst>
            <pc:docMk/>
            <pc:sldMk cId="0" sldId="258"/>
            <ac:spMk id="109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13:10.421" v="272" actId="1038"/>
          <ac:spMkLst>
            <pc:docMk/>
            <pc:sldMk cId="0" sldId="258"/>
            <ac:spMk id="113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13:31.061" v="300" actId="688"/>
          <ac:spMkLst>
            <pc:docMk/>
            <pc:sldMk cId="0" sldId="258"/>
            <ac:spMk id="114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13:45.843" v="308" actId="1036"/>
          <ac:spMkLst>
            <pc:docMk/>
            <pc:sldMk cId="0" sldId="258"/>
            <ac:spMk id="115" creationId="{00000000-0000-0000-0000-000000000000}"/>
          </ac:spMkLst>
        </pc:spChg>
        <pc:picChg chg="mod ord">
          <ac:chgData name="Yannick CAILLAUD" userId="075589d8-938a-4890-8b8d-8d11c48524f8" providerId="ADAL" clId="{AD7B8BB1-4E00-4AFE-B94F-C542287D63D1}" dt="2020-11-04T14:13:05.856" v="269" actId="1076"/>
          <ac:picMkLst>
            <pc:docMk/>
            <pc:sldMk cId="0" sldId="258"/>
            <ac:picMk id="110" creationId="{00000000-0000-0000-0000-000000000000}"/>
          </ac:picMkLst>
        </pc:picChg>
        <pc:picChg chg="mod">
          <ac:chgData name="Yannick CAILLAUD" userId="075589d8-938a-4890-8b8d-8d11c48524f8" providerId="ADAL" clId="{AD7B8BB1-4E00-4AFE-B94F-C542287D63D1}" dt="2020-11-04T14:13:54.989" v="326" actId="1038"/>
          <ac:picMkLst>
            <pc:docMk/>
            <pc:sldMk cId="0" sldId="258"/>
            <ac:picMk id="111" creationId="{00000000-0000-0000-0000-000000000000}"/>
          </ac:picMkLst>
        </pc:picChg>
        <pc:picChg chg="mod">
          <ac:chgData name="Yannick CAILLAUD" userId="075589d8-938a-4890-8b8d-8d11c48524f8" providerId="ADAL" clId="{AD7B8BB1-4E00-4AFE-B94F-C542287D63D1}" dt="2020-11-04T14:14:01.825" v="328" actId="1076"/>
          <ac:picMkLst>
            <pc:docMk/>
            <pc:sldMk cId="0" sldId="258"/>
            <ac:picMk id="112" creationId="{00000000-0000-0000-0000-000000000000}"/>
          </ac:picMkLst>
        </pc:picChg>
      </pc:sldChg>
      <pc:sldChg chg="modSp mod">
        <pc:chgData name="Yannick CAILLAUD" userId="075589d8-938a-4890-8b8d-8d11c48524f8" providerId="ADAL" clId="{AD7B8BB1-4E00-4AFE-B94F-C542287D63D1}" dt="2020-11-04T14:28:43.343" v="688" actId="20577"/>
        <pc:sldMkLst>
          <pc:docMk/>
          <pc:sldMk cId="0" sldId="259"/>
        </pc:sldMkLst>
        <pc:spChg chg="mod">
          <ac:chgData name="Yannick CAILLAUD" userId="075589d8-938a-4890-8b8d-8d11c48524f8" providerId="ADAL" clId="{AD7B8BB1-4E00-4AFE-B94F-C542287D63D1}" dt="2020-11-04T14:19:44.840" v="358" actId="108"/>
          <ac:spMkLst>
            <pc:docMk/>
            <pc:sldMk cId="0" sldId="259"/>
            <ac:spMk id="116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28:43.343" v="688" actId="20577"/>
          <ac:spMkLst>
            <pc:docMk/>
            <pc:sldMk cId="0" sldId="259"/>
            <ac:spMk id="117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28:24.852" v="677" actId="1076"/>
          <ac:spMkLst>
            <pc:docMk/>
            <pc:sldMk cId="0" sldId="259"/>
            <ac:spMk id="120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28:24.852" v="677" actId="1076"/>
          <ac:spMkLst>
            <pc:docMk/>
            <pc:sldMk cId="0" sldId="259"/>
            <ac:spMk id="121" creationId="{00000000-0000-0000-0000-000000000000}"/>
          </ac:spMkLst>
        </pc:spChg>
        <pc:picChg chg="mod">
          <ac:chgData name="Yannick CAILLAUD" userId="075589d8-938a-4890-8b8d-8d11c48524f8" providerId="ADAL" clId="{AD7B8BB1-4E00-4AFE-B94F-C542287D63D1}" dt="2020-11-04T14:28:07.637" v="670" actId="1076"/>
          <ac:picMkLst>
            <pc:docMk/>
            <pc:sldMk cId="0" sldId="259"/>
            <ac:picMk id="118" creationId="{00000000-0000-0000-0000-000000000000}"/>
          </ac:picMkLst>
        </pc:picChg>
        <pc:picChg chg="mod">
          <ac:chgData name="Yannick CAILLAUD" userId="075589d8-938a-4890-8b8d-8d11c48524f8" providerId="ADAL" clId="{AD7B8BB1-4E00-4AFE-B94F-C542287D63D1}" dt="2020-11-04T14:28:10.380" v="672" actId="1076"/>
          <ac:picMkLst>
            <pc:docMk/>
            <pc:sldMk cId="0" sldId="259"/>
            <ac:picMk id="119" creationId="{00000000-0000-0000-0000-000000000000}"/>
          </ac:picMkLst>
        </pc:picChg>
      </pc:sldChg>
      <pc:sldChg chg="addSp modSp mod">
        <pc:chgData name="Yannick CAILLAUD" userId="075589d8-938a-4890-8b8d-8d11c48524f8" providerId="ADAL" clId="{AD7B8BB1-4E00-4AFE-B94F-C542287D63D1}" dt="2020-11-04T14:34:25.426" v="1075" actId="12"/>
        <pc:sldMkLst>
          <pc:docMk/>
          <pc:sldMk cId="0" sldId="260"/>
        </pc:sldMkLst>
        <pc:spChg chg="add mod">
          <ac:chgData name="Yannick CAILLAUD" userId="075589d8-938a-4890-8b8d-8d11c48524f8" providerId="ADAL" clId="{AD7B8BB1-4E00-4AFE-B94F-C542287D63D1}" dt="2020-11-04T14:32:37.503" v="904" actId="403"/>
          <ac:spMkLst>
            <pc:docMk/>
            <pc:sldMk cId="0" sldId="260"/>
            <ac:spMk id="2" creationId="{4CB9EFD2-726A-4599-B42A-2BF624873E1B}"/>
          </ac:spMkLst>
        </pc:spChg>
        <pc:spChg chg="add mod">
          <ac:chgData name="Yannick CAILLAUD" userId="075589d8-938a-4890-8b8d-8d11c48524f8" providerId="ADAL" clId="{AD7B8BB1-4E00-4AFE-B94F-C542287D63D1}" dt="2020-11-04T14:32:52.261" v="919" actId="14100"/>
          <ac:spMkLst>
            <pc:docMk/>
            <pc:sldMk cId="0" sldId="260"/>
            <ac:spMk id="3" creationId="{F3DDF9EE-D0C0-4ABA-948D-CF886E554A47}"/>
          </ac:spMkLst>
        </pc:spChg>
        <pc:spChg chg="mod">
          <ac:chgData name="Yannick CAILLAUD" userId="075589d8-938a-4890-8b8d-8d11c48524f8" providerId="ADAL" clId="{AD7B8BB1-4E00-4AFE-B94F-C542287D63D1}" dt="2020-11-04T14:19:53.966" v="359" actId="108"/>
          <ac:spMkLst>
            <pc:docMk/>
            <pc:sldMk cId="0" sldId="260"/>
            <ac:spMk id="122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34:25.426" v="1075" actId="12"/>
          <ac:spMkLst>
            <pc:docMk/>
            <pc:sldMk cId="0" sldId="260"/>
            <ac:spMk id="123" creationId="{00000000-0000-0000-0000-000000000000}"/>
          </ac:spMkLst>
        </pc:spChg>
        <pc:picChg chg="mod">
          <ac:chgData name="Yannick CAILLAUD" userId="075589d8-938a-4890-8b8d-8d11c48524f8" providerId="ADAL" clId="{AD7B8BB1-4E00-4AFE-B94F-C542287D63D1}" dt="2020-11-04T14:34:08.724" v="1070" actId="14100"/>
          <ac:picMkLst>
            <pc:docMk/>
            <pc:sldMk cId="0" sldId="260"/>
            <ac:picMk id="124" creationId="{00000000-0000-0000-0000-000000000000}"/>
          </ac:picMkLst>
        </pc:picChg>
        <pc:picChg chg="mod">
          <ac:chgData name="Yannick CAILLAUD" userId="075589d8-938a-4890-8b8d-8d11c48524f8" providerId="ADAL" clId="{AD7B8BB1-4E00-4AFE-B94F-C542287D63D1}" dt="2020-11-04T14:32:16.540" v="890" actId="1076"/>
          <ac:picMkLst>
            <pc:docMk/>
            <pc:sldMk cId="0" sldId="260"/>
            <ac:picMk id="125" creationId="{00000000-0000-0000-0000-000000000000}"/>
          </ac:picMkLst>
        </pc:picChg>
        <pc:picChg chg="mod">
          <ac:chgData name="Yannick CAILLAUD" userId="075589d8-938a-4890-8b8d-8d11c48524f8" providerId="ADAL" clId="{AD7B8BB1-4E00-4AFE-B94F-C542287D63D1}" dt="2020-11-04T14:32:15.684" v="889" actId="1076"/>
          <ac:picMkLst>
            <pc:docMk/>
            <pc:sldMk cId="0" sldId="260"/>
            <ac:picMk id="126" creationId="{00000000-0000-0000-0000-000000000000}"/>
          </ac:picMkLst>
        </pc:picChg>
      </pc:sldChg>
      <pc:sldChg chg="addSp delSp modSp mod">
        <pc:chgData name="Yannick CAILLAUD" userId="075589d8-938a-4890-8b8d-8d11c48524f8" providerId="ADAL" clId="{AD7B8BB1-4E00-4AFE-B94F-C542287D63D1}" dt="2020-11-04T14:40:55.397" v="1105" actId="478"/>
        <pc:sldMkLst>
          <pc:docMk/>
          <pc:sldMk cId="0" sldId="261"/>
        </pc:sldMkLst>
        <pc:spChg chg="mod">
          <ac:chgData name="Yannick CAILLAUD" userId="075589d8-938a-4890-8b8d-8d11c48524f8" providerId="ADAL" clId="{AD7B8BB1-4E00-4AFE-B94F-C542287D63D1}" dt="2020-11-04T14:35:29.408" v="1091" actId="20577"/>
          <ac:spMkLst>
            <pc:docMk/>
            <pc:sldMk cId="0" sldId="261"/>
            <ac:spMk id="127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35:17.600" v="1077" actId="12"/>
          <ac:spMkLst>
            <pc:docMk/>
            <pc:sldMk cId="0" sldId="261"/>
            <ac:spMk id="128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36:51.973" v="1097" actId="1076"/>
          <ac:spMkLst>
            <pc:docMk/>
            <pc:sldMk cId="0" sldId="261"/>
            <ac:spMk id="132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3:12:07.738" v="17" actId="1076"/>
          <ac:spMkLst>
            <pc:docMk/>
            <pc:sldMk cId="0" sldId="261"/>
            <ac:spMk id="135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35:35.405" v="1092" actId="14100"/>
          <ac:spMkLst>
            <pc:docMk/>
            <pc:sldMk cId="0" sldId="261"/>
            <ac:spMk id="140" creationId="{00000000-0000-0000-0000-000000000000}"/>
          </ac:spMkLst>
        </pc:spChg>
        <pc:picChg chg="add del mod">
          <ac:chgData name="Yannick CAILLAUD" userId="075589d8-938a-4890-8b8d-8d11c48524f8" providerId="ADAL" clId="{AD7B8BB1-4E00-4AFE-B94F-C542287D63D1}" dt="2020-11-04T14:40:55.397" v="1105" actId="478"/>
          <ac:picMkLst>
            <pc:docMk/>
            <pc:sldMk cId="0" sldId="261"/>
            <ac:picMk id="3" creationId="{05B7761D-2D4D-44DF-841B-4F66D94AACF4}"/>
          </ac:picMkLst>
        </pc:picChg>
      </pc:sldChg>
      <pc:sldChg chg="modSp mod">
        <pc:chgData name="Yannick CAILLAUD" userId="075589d8-938a-4890-8b8d-8d11c48524f8" providerId="ADAL" clId="{AD7B8BB1-4E00-4AFE-B94F-C542287D63D1}" dt="2020-11-04T14:49:06.162" v="1437" actId="12"/>
        <pc:sldMkLst>
          <pc:docMk/>
          <pc:sldMk cId="0" sldId="262"/>
        </pc:sldMkLst>
        <pc:spChg chg="mod">
          <ac:chgData name="Yannick CAILLAUD" userId="075589d8-938a-4890-8b8d-8d11c48524f8" providerId="ADAL" clId="{AD7B8BB1-4E00-4AFE-B94F-C542287D63D1}" dt="2020-11-04T14:20:05.357" v="361" actId="108"/>
          <ac:spMkLst>
            <pc:docMk/>
            <pc:sldMk cId="0" sldId="262"/>
            <ac:spMk id="142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49:06.162" v="1437" actId="12"/>
          <ac:spMkLst>
            <pc:docMk/>
            <pc:sldMk cId="0" sldId="262"/>
            <ac:spMk id="143" creationId="{00000000-0000-0000-0000-000000000000}"/>
          </ac:spMkLst>
        </pc:spChg>
        <pc:picChg chg="mod">
          <ac:chgData name="Yannick CAILLAUD" userId="075589d8-938a-4890-8b8d-8d11c48524f8" providerId="ADAL" clId="{AD7B8BB1-4E00-4AFE-B94F-C542287D63D1}" dt="2020-11-04T14:20:09.676" v="362" actId="14100"/>
          <ac:picMkLst>
            <pc:docMk/>
            <pc:sldMk cId="0" sldId="262"/>
            <ac:picMk id="146" creationId="{00000000-0000-0000-0000-000000000000}"/>
          </ac:picMkLst>
        </pc:picChg>
      </pc:sldChg>
      <pc:sldChg chg="modNotes">
        <pc:chgData name="Yannick CAILLAUD" userId="075589d8-938a-4890-8b8d-8d11c48524f8" providerId="ADAL" clId="{AD7B8BB1-4E00-4AFE-B94F-C542287D63D1}" dt="2020-11-04T13:05:29.490" v="5"/>
        <pc:sldMkLst>
          <pc:docMk/>
          <pc:sldMk cId="0" sldId="263"/>
        </pc:sldMkLst>
      </pc:sldChg>
      <pc:sldChg chg="modNotes">
        <pc:chgData name="Yannick CAILLAUD" userId="075589d8-938a-4890-8b8d-8d11c48524f8" providerId="ADAL" clId="{AD7B8BB1-4E00-4AFE-B94F-C542287D63D1}" dt="2020-11-04T13:05:29.490" v="5"/>
        <pc:sldMkLst>
          <pc:docMk/>
          <pc:sldMk cId="0" sldId="264"/>
        </pc:sldMkLst>
      </pc:sldChg>
      <pc:sldChg chg="modSp mod">
        <pc:chgData name="Yannick CAILLAUD" userId="075589d8-938a-4890-8b8d-8d11c48524f8" providerId="ADAL" clId="{AD7B8BB1-4E00-4AFE-B94F-C542287D63D1}" dt="2020-11-04T14:52:22.187" v="1490" actId="6549"/>
        <pc:sldMkLst>
          <pc:docMk/>
          <pc:sldMk cId="0" sldId="266"/>
        </pc:sldMkLst>
        <pc:spChg chg="mod">
          <ac:chgData name="Yannick CAILLAUD" userId="075589d8-938a-4890-8b8d-8d11c48524f8" providerId="ADAL" clId="{AD7B8BB1-4E00-4AFE-B94F-C542287D63D1}" dt="2020-11-04T14:52:22.187" v="1490" actId="6549"/>
          <ac:spMkLst>
            <pc:docMk/>
            <pc:sldMk cId="0" sldId="266"/>
            <ac:spMk id="164" creationId="{00000000-0000-0000-0000-000000000000}"/>
          </ac:spMkLst>
        </pc:spChg>
      </pc:sldChg>
      <pc:sldChg chg="modSp mod">
        <pc:chgData name="Yannick CAILLAUD" userId="075589d8-938a-4890-8b8d-8d11c48524f8" providerId="ADAL" clId="{AD7B8BB1-4E00-4AFE-B94F-C542287D63D1}" dt="2020-11-04T14:54:29.277" v="1493" actId="1076"/>
        <pc:sldMkLst>
          <pc:docMk/>
          <pc:sldMk cId="0" sldId="267"/>
        </pc:sldMkLst>
        <pc:picChg chg="mod">
          <ac:chgData name="Yannick CAILLAUD" userId="075589d8-938a-4890-8b8d-8d11c48524f8" providerId="ADAL" clId="{AD7B8BB1-4E00-4AFE-B94F-C542287D63D1}" dt="2020-11-04T14:54:29.277" v="1493" actId="1076"/>
          <ac:picMkLst>
            <pc:docMk/>
            <pc:sldMk cId="0" sldId="267"/>
            <ac:picMk id="167" creationId="{00000000-0000-0000-0000-000000000000}"/>
          </ac:picMkLst>
        </pc:picChg>
      </pc:sldChg>
      <pc:sldChg chg="addSp modSp mod modNotes">
        <pc:chgData name="Yannick CAILLAUD" userId="075589d8-938a-4890-8b8d-8d11c48524f8" providerId="ADAL" clId="{AD7B8BB1-4E00-4AFE-B94F-C542287D63D1}" dt="2020-11-04T14:55:12.933" v="1497" actId="1076"/>
        <pc:sldMkLst>
          <pc:docMk/>
          <pc:sldMk cId="0" sldId="268"/>
        </pc:sldMkLst>
        <pc:picChg chg="add mod">
          <ac:chgData name="Yannick CAILLAUD" userId="075589d8-938a-4890-8b8d-8d11c48524f8" providerId="ADAL" clId="{AD7B8BB1-4E00-4AFE-B94F-C542287D63D1}" dt="2020-11-04T14:55:12.933" v="1497" actId="1076"/>
          <ac:picMkLst>
            <pc:docMk/>
            <pc:sldMk cId="0" sldId="268"/>
            <ac:picMk id="2" creationId="{6981FA25-BB1F-44BC-86F2-03E1ED077313}"/>
          </ac:picMkLst>
        </pc:picChg>
      </pc:sldChg>
      <pc:sldChg chg="modSp mod">
        <pc:chgData name="Yannick CAILLAUD" userId="075589d8-938a-4890-8b8d-8d11c48524f8" providerId="ADAL" clId="{AD7B8BB1-4E00-4AFE-B94F-C542287D63D1}" dt="2020-11-04T14:55:41.789" v="1502" actId="1076"/>
        <pc:sldMkLst>
          <pc:docMk/>
          <pc:sldMk cId="0" sldId="269"/>
        </pc:sldMkLst>
        <pc:spChg chg="mod">
          <ac:chgData name="Yannick CAILLAUD" userId="075589d8-938a-4890-8b8d-8d11c48524f8" providerId="ADAL" clId="{AD7B8BB1-4E00-4AFE-B94F-C542287D63D1}" dt="2020-11-04T14:55:39.056" v="1500" actId="20577"/>
          <ac:spMkLst>
            <pc:docMk/>
            <pc:sldMk cId="0" sldId="269"/>
            <ac:spMk id="172" creationId="{00000000-0000-0000-0000-000000000000}"/>
          </ac:spMkLst>
        </pc:spChg>
        <pc:picChg chg="mod">
          <ac:chgData name="Yannick CAILLAUD" userId="075589d8-938a-4890-8b8d-8d11c48524f8" providerId="ADAL" clId="{AD7B8BB1-4E00-4AFE-B94F-C542287D63D1}" dt="2020-11-04T14:55:41.789" v="1502" actId="1076"/>
          <ac:picMkLst>
            <pc:docMk/>
            <pc:sldMk cId="0" sldId="269"/>
            <ac:picMk id="173" creationId="{00000000-0000-0000-0000-000000000000}"/>
          </ac:picMkLst>
        </pc:picChg>
      </pc:sldChg>
      <pc:sldChg chg="modNotes">
        <pc:chgData name="Yannick CAILLAUD" userId="075589d8-938a-4890-8b8d-8d11c48524f8" providerId="ADAL" clId="{AD7B8BB1-4E00-4AFE-B94F-C542287D63D1}" dt="2020-11-04T13:05:29.490" v="5"/>
        <pc:sldMkLst>
          <pc:docMk/>
          <pc:sldMk cId="0" sldId="270"/>
        </pc:sldMkLst>
      </pc:sldChg>
      <pc:sldChg chg="addSp delSp mod">
        <pc:chgData name="Yannick CAILLAUD" userId="075589d8-938a-4890-8b8d-8d11c48524f8" providerId="ADAL" clId="{AD7B8BB1-4E00-4AFE-B94F-C542287D63D1}" dt="2020-11-04T14:57:08.508" v="1504" actId="22"/>
        <pc:sldMkLst>
          <pc:docMk/>
          <pc:sldMk cId="0" sldId="274"/>
        </pc:sldMkLst>
        <pc:picChg chg="add">
          <ac:chgData name="Yannick CAILLAUD" userId="075589d8-938a-4890-8b8d-8d11c48524f8" providerId="ADAL" clId="{AD7B8BB1-4E00-4AFE-B94F-C542287D63D1}" dt="2020-11-04T14:57:08.508" v="1504" actId="22"/>
          <ac:picMkLst>
            <pc:docMk/>
            <pc:sldMk cId="0" sldId="274"/>
            <ac:picMk id="2" creationId="{27142CDE-F53E-4130-8A41-500278E9890A}"/>
          </ac:picMkLst>
        </pc:picChg>
        <pc:picChg chg="del">
          <ac:chgData name="Yannick CAILLAUD" userId="075589d8-938a-4890-8b8d-8d11c48524f8" providerId="ADAL" clId="{AD7B8BB1-4E00-4AFE-B94F-C542287D63D1}" dt="2020-11-04T14:57:04.342" v="1503" actId="21"/>
          <ac:picMkLst>
            <pc:docMk/>
            <pc:sldMk cId="0" sldId="274"/>
            <ac:picMk id="184" creationId="{00000000-0000-0000-0000-000000000000}"/>
          </ac:picMkLst>
        </pc:picChg>
      </pc:sldChg>
      <pc:sldChg chg="addSp delSp modSp mod modNotes">
        <pc:chgData name="Yannick CAILLAUD" userId="075589d8-938a-4890-8b8d-8d11c48524f8" providerId="ADAL" clId="{AD7B8BB1-4E00-4AFE-B94F-C542287D63D1}" dt="2020-11-04T14:58:39.712" v="1513" actId="5793"/>
        <pc:sldMkLst>
          <pc:docMk/>
          <pc:sldMk cId="0" sldId="275"/>
        </pc:sldMkLst>
        <pc:spChg chg="mod">
          <ac:chgData name="Yannick CAILLAUD" userId="075589d8-938a-4890-8b8d-8d11c48524f8" providerId="ADAL" clId="{AD7B8BB1-4E00-4AFE-B94F-C542287D63D1}" dt="2020-11-04T14:58:39.712" v="1513" actId="5793"/>
          <ac:spMkLst>
            <pc:docMk/>
            <pc:sldMk cId="0" sldId="275"/>
            <ac:spMk id="186" creationId="{00000000-0000-0000-0000-000000000000}"/>
          </ac:spMkLst>
        </pc:spChg>
        <pc:picChg chg="add mod">
          <ac:chgData name="Yannick CAILLAUD" userId="075589d8-938a-4890-8b8d-8d11c48524f8" providerId="ADAL" clId="{AD7B8BB1-4E00-4AFE-B94F-C542287D63D1}" dt="2020-11-04T14:58:27.076" v="1512" actId="1076"/>
          <ac:picMkLst>
            <pc:docMk/>
            <pc:sldMk cId="0" sldId="275"/>
            <ac:picMk id="3" creationId="{FA2E1C8E-B349-4714-86A5-2A12C45EBA18}"/>
          </ac:picMkLst>
        </pc:picChg>
        <pc:picChg chg="del">
          <ac:chgData name="Yannick CAILLAUD" userId="075589d8-938a-4890-8b8d-8d11c48524f8" providerId="ADAL" clId="{AD7B8BB1-4E00-4AFE-B94F-C542287D63D1}" dt="2020-11-04T14:58:20.926" v="1509" actId="478"/>
          <ac:picMkLst>
            <pc:docMk/>
            <pc:sldMk cId="0" sldId="275"/>
            <ac:picMk id="187" creationId="{00000000-0000-0000-0000-000000000000}"/>
          </ac:picMkLst>
        </pc:picChg>
      </pc:sldChg>
      <pc:sldChg chg="del modNotes">
        <pc:chgData name="Yannick CAILLAUD" userId="075589d8-938a-4890-8b8d-8d11c48524f8" providerId="ADAL" clId="{AD7B8BB1-4E00-4AFE-B94F-C542287D63D1}" dt="2020-11-04T14:57:35.701" v="1505" actId="47"/>
        <pc:sldMkLst>
          <pc:docMk/>
          <pc:sldMk cId="0" sldId="276"/>
        </pc:sldMkLst>
      </pc:sldChg>
      <pc:sldChg chg="modSp add del mod modNotes">
        <pc:chgData name="Yannick CAILLAUD" userId="075589d8-938a-4890-8b8d-8d11c48524f8" providerId="ADAL" clId="{AD7B8BB1-4E00-4AFE-B94F-C542287D63D1}" dt="2020-11-04T14:10:14.487" v="174" actId="47"/>
        <pc:sldMkLst>
          <pc:docMk/>
          <pc:sldMk cId="2037486120" sldId="328"/>
        </pc:sldMkLst>
        <pc:spChg chg="mod">
          <ac:chgData name="Yannick CAILLAUD" userId="075589d8-938a-4890-8b8d-8d11c48524f8" providerId="ADAL" clId="{AD7B8BB1-4E00-4AFE-B94F-C542287D63D1}" dt="2020-11-04T14:07:04.342" v="94"/>
          <ac:spMkLst>
            <pc:docMk/>
            <pc:sldMk cId="2037486120" sldId="328"/>
            <ac:spMk id="4" creationId="{00000000-0000-0000-0000-000000000000}"/>
          </ac:spMkLst>
        </pc:spChg>
      </pc:sldChg>
      <pc:sldChg chg="delSp modSp add del mod modNotes">
        <pc:chgData name="Yannick CAILLAUD" userId="075589d8-938a-4890-8b8d-8d11c48524f8" providerId="ADAL" clId="{AD7B8BB1-4E00-4AFE-B94F-C542287D63D1}" dt="2020-11-04T14:09:17.481" v="142" actId="47"/>
        <pc:sldMkLst>
          <pc:docMk/>
          <pc:sldMk cId="746181039" sldId="344"/>
        </pc:sldMkLst>
        <pc:spChg chg="mod">
          <ac:chgData name="Yannick CAILLAUD" userId="075589d8-938a-4890-8b8d-8d11c48524f8" providerId="ADAL" clId="{AD7B8BB1-4E00-4AFE-B94F-C542287D63D1}" dt="2020-11-04T14:04:27.779" v="30" actId="1076"/>
          <ac:spMkLst>
            <pc:docMk/>
            <pc:sldMk cId="746181039" sldId="344"/>
            <ac:spMk id="2" creationId="{00000000-0000-0000-0000-000000000000}"/>
          </ac:spMkLst>
        </pc:spChg>
        <pc:picChg chg="del">
          <ac:chgData name="Yannick CAILLAUD" userId="075589d8-938a-4890-8b8d-8d11c48524f8" providerId="ADAL" clId="{AD7B8BB1-4E00-4AFE-B94F-C542287D63D1}" dt="2020-11-04T14:04:24.292" v="29" actId="478"/>
          <ac:picMkLst>
            <pc:docMk/>
            <pc:sldMk cId="746181039" sldId="344"/>
            <ac:picMk id="1026" creationId="{00000000-0000-0000-0000-000000000000}"/>
          </ac:picMkLst>
        </pc:picChg>
      </pc:sldChg>
      <pc:sldChg chg="modSp add del">
        <pc:chgData name="Yannick CAILLAUD" userId="075589d8-938a-4890-8b8d-8d11c48524f8" providerId="ADAL" clId="{AD7B8BB1-4E00-4AFE-B94F-C542287D63D1}" dt="2020-11-04T13:05:29.489" v="4" actId="2696"/>
        <pc:sldMkLst>
          <pc:docMk/>
          <pc:sldMk cId="351090995" sldId="368"/>
        </pc:sldMkLst>
        <pc:picChg chg="mod">
          <ac:chgData name="Yannick CAILLAUD" userId="075589d8-938a-4890-8b8d-8d11c48524f8" providerId="ADAL" clId="{AD7B8BB1-4E00-4AFE-B94F-C542287D63D1}" dt="2020-11-04T13:05:00.064" v="3" actId="1076"/>
          <ac:picMkLst>
            <pc:docMk/>
            <pc:sldMk cId="351090995" sldId="368"/>
            <ac:picMk id="4" creationId="{00000000-0000-0000-0000-000000000000}"/>
          </ac:picMkLst>
        </pc:picChg>
      </pc:sldChg>
      <pc:sldChg chg="delSp modSp add mod delAnim">
        <pc:chgData name="Yannick CAILLAUD" userId="075589d8-938a-4890-8b8d-8d11c48524f8" providerId="ADAL" clId="{AD7B8BB1-4E00-4AFE-B94F-C542287D63D1}" dt="2020-11-04T14:51:15.980" v="1442" actId="1076"/>
        <pc:sldMkLst>
          <pc:docMk/>
          <pc:sldMk cId="545258879" sldId="368"/>
        </pc:sldMkLst>
        <pc:spChg chg="mod">
          <ac:chgData name="Yannick CAILLAUD" userId="075589d8-938a-4890-8b8d-8d11c48524f8" providerId="ADAL" clId="{AD7B8BB1-4E00-4AFE-B94F-C542287D63D1}" dt="2020-11-04T14:10:50.147" v="185"/>
          <ac:spMkLst>
            <pc:docMk/>
            <pc:sldMk cId="545258879" sldId="368"/>
            <ac:spMk id="2" creationId="{00000000-0000-0000-0000-000000000000}"/>
          </ac:spMkLst>
        </pc:spChg>
        <pc:spChg chg="mod">
          <ac:chgData name="Yannick CAILLAUD" userId="075589d8-938a-4890-8b8d-8d11c48524f8" providerId="ADAL" clId="{AD7B8BB1-4E00-4AFE-B94F-C542287D63D1}" dt="2020-11-04T14:51:00.958" v="1439" actId="1076"/>
          <ac:spMkLst>
            <pc:docMk/>
            <pc:sldMk cId="545258879" sldId="368"/>
            <ac:spMk id="5" creationId="{5941157D-FFD6-8F47-BB99-B172B9678593}"/>
          </ac:spMkLst>
        </pc:spChg>
        <pc:spChg chg="mod">
          <ac:chgData name="Yannick CAILLAUD" userId="075589d8-938a-4890-8b8d-8d11c48524f8" providerId="ADAL" clId="{AD7B8BB1-4E00-4AFE-B94F-C542287D63D1}" dt="2020-11-04T14:51:15.980" v="1442" actId="1076"/>
          <ac:spMkLst>
            <pc:docMk/>
            <pc:sldMk cId="545258879" sldId="368"/>
            <ac:spMk id="6" creationId="{5941157D-FFD6-8F47-BB99-B172B9678593}"/>
          </ac:spMkLst>
        </pc:spChg>
        <pc:spChg chg="del mod">
          <ac:chgData name="Yannick CAILLAUD" userId="075589d8-938a-4890-8b8d-8d11c48524f8" providerId="ADAL" clId="{AD7B8BB1-4E00-4AFE-B94F-C542287D63D1}" dt="2020-11-04T14:51:10.287" v="1441" actId="478"/>
          <ac:spMkLst>
            <pc:docMk/>
            <pc:sldMk cId="545258879" sldId="368"/>
            <ac:spMk id="7" creationId="{5941157D-FFD6-8F47-BB99-B172B9678593}"/>
          </ac:spMkLst>
        </pc:spChg>
        <pc:spChg chg="del mod">
          <ac:chgData name="Yannick CAILLAUD" userId="075589d8-938a-4890-8b8d-8d11c48524f8" providerId="ADAL" clId="{AD7B8BB1-4E00-4AFE-B94F-C542287D63D1}" dt="2020-11-04T14:51:05.575" v="1440" actId="478"/>
          <ac:spMkLst>
            <pc:docMk/>
            <pc:sldMk cId="545258879" sldId="368"/>
            <ac:spMk id="8" creationId="{5941157D-FFD6-8F47-BB99-B172B9678593}"/>
          </ac:spMkLst>
        </pc:spChg>
        <pc:spChg chg="mod">
          <ac:chgData name="Yannick CAILLAUD" userId="075589d8-938a-4890-8b8d-8d11c48524f8" providerId="ADAL" clId="{AD7B8BB1-4E00-4AFE-B94F-C542287D63D1}" dt="2020-11-04T14:51:00.958" v="1439" actId="1076"/>
          <ac:spMkLst>
            <pc:docMk/>
            <pc:sldMk cId="545258879" sldId="368"/>
            <ac:spMk id="9" creationId="{5941157D-FFD6-8F47-BB99-B172B9678593}"/>
          </ac:spMkLst>
        </pc:spChg>
        <pc:picChg chg="del mod">
          <ac:chgData name="Yannick CAILLAUD" userId="075589d8-938a-4890-8b8d-8d11c48524f8" providerId="ADAL" clId="{AD7B8BB1-4E00-4AFE-B94F-C542287D63D1}" dt="2020-11-04T14:50:22.780" v="1438" actId="478"/>
          <ac:picMkLst>
            <pc:docMk/>
            <pc:sldMk cId="545258879" sldId="368"/>
            <ac:picMk id="4" creationId="{00000000-0000-0000-0000-000000000000}"/>
          </ac:picMkLst>
        </pc:picChg>
      </pc:sldChg>
      <pc:sldChg chg="modSp add mod">
        <pc:chgData name="Yannick CAILLAUD" userId="075589d8-938a-4890-8b8d-8d11c48524f8" providerId="ADAL" clId="{AD7B8BB1-4E00-4AFE-B94F-C542287D63D1}" dt="2020-11-04T14:09:25.870" v="171" actId="20577"/>
        <pc:sldMkLst>
          <pc:docMk/>
          <pc:sldMk cId="1529021081" sldId="369"/>
        </pc:sldMkLst>
        <pc:spChg chg="mod">
          <ac:chgData name="Yannick CAILLAUD" userId="075589d8-938a-4890-8b8d-8d11c48524f8" providerId="ADAL" clId="{AD7B8BB1-4E00-4AFE-B94F-C542287D63D1}" dt="2020-11-04T14:09:25.870" v="171" actId="20577"/>
          <ac:spMkLst>
            <pc:docMk/>
            <pc:sldMk cId="1529021081" sldId="369"/>
            <ac:spMk id="6" creationId="{95033D8A-F497-466A-98BD-F82289009C55}"/>
          </ac:spMkLst>
        </pc:spChg>
      </pc:sldChg>
      <pc:sldChg chg="modSp new mod">
        <pc:chgData name="Yannick CAILLAUD" userId="075589d8-938a-4890-8b8d-8d11c48524f8" providerId="ADAL" clId="{AD7B8BB1-4E00-4AFE-B94F-C542287D63D1}" dt="2020-11-04T14:11:59.805" v="235" actId="404"/>
        <pc:sldMkLst>
          <pc:docMk/>
          <pc:sldMk cId="4245356316" sldId="370"/>
        </pc:sldMkLst>
        <pc:spChg chg="mod">
          <ac:chgData name="Yannick CAILLAUD" userId="075589d8-938a-4890-8b8d-8d11c48524f8" providerId="ADAL" clId="{AD7B8BB1-4E00-4AFE-B94F-C542287D63D1}" dt="2020-11-04T14:11:59.805" v="235" actId="404"/>
          <ac:spMkLst>
            <pc:docMk/>
            <pc:sldMk cId="4245356316" sldId="370"/>
            <ac:spMk id="2" creationId="{F5C0D3CF-5064-4F76-AEF9-569F66C91047}"/>
          </ac:spMkLst>
        </pc:spChg>
        <pc:spChg chg="mod">
          <ac:chgData name="Yannick CAILLAUD" userId="075589d8-938a-4890-8b8d-8d11c48524f8" providerId="ADAL" clId="{AD7B8BB1-4E00-4AFE-B94F-C542287D63D1}" dt="2020-11-04T14:11:50.454" v="206"/>
          <ac:spMkLst>
            <pc:docMk/>
            <pc:sldMk cId="4245356316" sldId="370"/>
            <ac:spMk id="3" creationId="{86413979-0988-49C3-826F-1C46A3A847B1}"/>
          </ac:spMkLst>
        </pc:spChg>
      </pc:sldChg>
      <pc:sldChg chg="addSp delSp modSp add mod">
        <pc:chgData name="Yannick CAILLAUD" userId="075589d8-938a-4890-8b8d-8d11c48524f8" providerId="ADAL" clId="{AD7B8BB1-4E00-4AFE-B94F-C542287D63D1}" dt="2020-11-04T14:47:37.061" v="1434" actId="20577"/>
        <pc:sldMkLst>
          <pc:docMk/>
          <pc:sldMk cId="3023251889" sldId="371"/>
        </pc:sldMkLst>
        <pc:spChg chg="add mod">
          <ac:chgData name="Yannick CAILLAUD" userId="075589d8-938a-4890-8b8d-8d11c48524f8" providerId="ADAL" clId="{AD7B8BB1-4E00-4AFE-B94F-C542287D63D1}" dt="2020-11-04T14:46:32.485" v="1393" actId="1076"/>
          <ac:spMkLst>
            <pc:docMk/>
            <pc:sldMk cId="3023251889" sldId="371"/>
            <ac:spMk id="8" creationId="{5861515C-3682-4E17-A04F-1351EA83A451}"/>
          </ac:spMkLst>
        </pc:spChg>
        <pc:spChg chg="add mod">
          <ac:chgData name="Yannick CAILLAUD" userId="075589d8-938a-4890-8b8d-8d11c48524f8" providerId="ADAL" clId="{AD7B8BB1-4E00-4AFE-B94F-C542287D63D1}" dt="2020-11-04T14:46:29.333" v="1392" actId="1076"/>
          <ac:spMkLst>
            <pc:docMk/>
            <pc:sldMk cId="3023251889" sldId="371"/>
            <ac:spMk id="9" creationId="{F40EC195-ADF3-438B-AC42-9153ECCE4B69}"/>
          </ac:spMkLst>
        </pc:spChg>
        <pc:spChg chg="add mod">
          <ac:chgData name="Yannick CAILLAUD" userId="075589d8-938a-4890-8b8d-8d11c48524f8" providerId="ADAL" clId="{AD7B8BB1-4E00-4AFE-B94F-C542287D63D1}" dt="2020-11-04T14:47:26.528" v="1418" actId="403"/>
          <ac:spMkLst>
            <pc:docMk/>
            <pc:sldMk cId="3023251889" sldId="371"/>
            <ac:spMk id="10" creationId="{D216DABF-D0C9-4A04-8954-8F5EB0932465}"/>
          </ac:spMkLst>
        </pc:spChg>
        <pc:spChg chg="add mod">
          <ac:chgData name="Yannick CAILLAUD" userId="075589d8-938a-4890-8b8d-8d11c48524f8" providerId="ADAL" clId="{AD7B8BB1-4E00-4AFE-B94F-C542287D63D1}" dt="2020-11-04T14:47:37.061" v="1434" actId="20577"/>
          <ac:spMkLst>
            <pc:docMk/>
            <pc:sldMk cId="3023251889" sldId="371"/>
            <ac:spMk id="11" creationId="{B0F4734B-1CEB-4B71-92B5-F66CC6FF5D20}"/>
          </ac:spMkLst>
        </pc:spChg>
        <pc:spChg chg="mod">
          <ac:chgData name="Yannick CAILLAUD" userId="075589d8-938a-4890-8b8d-8d11c48524f8" providerId="ADAL" clId="{AD7B8BB1-4E00-4AFE-B94F-C542287D63D1}" dt="2020-11-04T14:46:57.926" v="1400" actId="20577"/>
          <ac:spMkLst>
            <pc:docMk/>
            <pc:sldMk cId="3023251889" sldId="371"/>
            <ac:spMk id="128" creationId="{00000000-0000-0000-0000-000000000000}"/>
          </ac:spMkLst>
        </pc:spChg>
        <pc:spChg chg="del">
          <ac:chgData name="Yannick CAILLAUD" userId="075589d8-938a-4890-8b8d-8d11c48524f8" providerId="ADAL" clId="{AD7B8BB1-4E00-4AFE-B94F-C542287D63D1}" dt="2020-11-04T14:41:11.102" v="1114" actId="478"/>
          <ac:spMkLst>
            <pc:docMk/>
            <pc:sldMk cId="3023251889" sldId="371"/>
            <ac:spMk id="131" creationId="{00000000-0000-0000-0000-000000000000}"/>
          </ac:spMkLst>
        </pc:spChg>
        <pc:spChg chg="del">
          <ac:chgData name="Yannick CAILLAUD" userId="075589d8-938a-4890-8b8d-8d11c48524f8" providerId="ADAL" clId="{AD7B8BB1-4E00-4AFE-B94F-C542287D63D1}" dt="2020-11-04T14:41:16.182" v="1116" actId="478"/>
          <ac:spMkLst>
            <pc:docMk/>
            <pc:sldMk cId="3023251889" sldId="371"/>
            <ac:spMk id="132" creationId="{00000000-0000-0000-0000-000000000000}"/>
          </ac:spMkLst>
        </pc:spChg>
        <pc:spChg chg="del">
          <ac:chgData name="Yannick CAILLAUD" userId="075589d8-938a-4890-8b8d-8d11c48524f8" providerId="ADAL" clId="{AD7B8BB1-4E00-4AFE-B94F-C542287D63D1}" dt="2020-11-04T14:41:11.102" v="1114" actId="478"/>
          <ac:spMkLst>
            <pc:docMk/>
            <pc:sldMk cId="3023251889" sldId="371"/>
            <ac:spMk id="133" creationId="{00000000-0000-0000-0000-000000000000}"/>
          </ac:spMkLst>
        </pc:spChg>
        <pc:spChg chg="del">
          <ac:chgData name="Yannick CAILLAUD" userId="075589d8-938a-4890-8b8d-8d11c48524f8" providerId="ADAL" clId="{AD7B8BB1-4E00-4AFE-B94F-C542287D63D1}" dt="2020-11-04T14:41:11.102" v="1114" actId="478"/>
          <ac:spMkLst>
            <pc:docMk/>
            <pc:sldMk cId="3023251889" sldId="371"/>
            <ac:spMk id="134" creationId="{00000000-0000-0000-0000-000000000000}"/>
          </ac:spMkLst>
        </pc:spChg>
        <pc:spChg chg="del">
          <ac:chgData name="Yannick CAILLAUD" userId="075589d8-938a-4890-8b8d-8d11c48524f8" providerId="ADAL" clId="{AD7B8BB1-4E00-4AFE-B94F-C542287D63D1}" dt="2020-11-04T14:41:11.102" v="1114" actId="478"/>
          <ac:spMkLst>
            <pc:docMk/>
            <pc:sldMk cId="3023251889" sldId="371"/>
            <ac:spMk id="135" creationId="{00000000-0000-0000-0000-000000000000}"/>
          </ac:spMkLst>
        </pc:spChg>
        <pc:spChg chg="del">
          <ac:chgData name="Yannick CAILLAUD" userId="075589d8-938a-4890-8b8d-8d11c48524f8" providerId="ADAL" clId="{AD7B8BB1-4E00-4AFE-B94F-C542287D63D1}" dt="2020-11-04T14:41:11.102" v="1114" actId="478"/>
          <ac:spMkLst>
            <pc:docMk/>
            <pc:sldMk cId="3023251889" sldId="371"/>
            <ac:spMk id="136" creationId="{00000000-0000-0000-0000-000000000000}"/>
          </ac:spMkLst>
        </pc:spChg>
        <pc:spChg chg="del">
          <ac:chgData name="Yannick CAILLAUD" userId="075589d8-938a-4890-8b8d-8d11c48524f8" providerId="ADAL" clId="{AD7B8BB1-4E00-4AFE-B94F-C542287D63D1}" dt="2020-11-04T14:41:11.102" v="1114" actId="478"/>
          <ac:spMkLst>
            <pc:docMk/>
            <pc:sldMk cId="3023251889" sldId="371"/>
            <ac:spMk id="137" creationId="{00000000-0000-0000-0000-000000000000}"/>
          </ac:spMkLst>
        </pc:spChg>
        <pc:spChg chg="del">
          <ac:chgData name="Yannick CAILLAUD" userId="075589d8-938a-4890-8b8d-8d11c48524f8" providerId="ADAL" clId="{AD7B8BB1-4E00-4AFE-B94F-C542287D63D1}" dt="2020-11-04T14:41:11.102" v="1114" actId="478"/>
          <ac:spMkLst>
            <pc:docMk/>
            <pc:sldMk cId="3023251889" sldId="371"/>
            <ac:spMk id="138" creationId="{00000000-0000-0000-0000-000000000000}"/>
          </ac:spMkLst>
        </pc:spChg>
        <pc:spChg chg="del">
          <ac:chgData name="Yannick CAILLAUD" userId="075589d8-938a-4890-8b8d-8d11c48524f8" providerId="ADAL" clId="{AD7B8BB1-4E00-4AFE-B94F-C542287D63D1}" dt="2020-11-04T14:41:11.102" v="1114" actId="478"/>
          <ac:spMkLst>
            <pc:docMk/>
            <pc:sldMk cId="3023251889" sldId="371"/>
            <ac:spMk id="139" creationId="{00000000-0000-0000-0000-000000000000}"/>
          </ac:spMkLst>
        </pc:spChg>
        <pc:spChg chg="del">
          <ac:chgData name="Yannick CAILLAUD" userId="075589d8-938a-4890-8b8d-8d11c48524f8" providerId="ADAL" clId="{AD7B8BB1-4E00-4AFE-B94F-C542287D63D1}" dt="2020-11-04T14:41:14.751" v="1115" actId="478"/>
          <ac:spMkLst>
            <pc:docMk/>
            <pc:sldMk cId="3023251889" sldId="371"/>
            <ac:spMk id="140" creationId="{00000000-0000-0000-0000-000000000000}"/>
          </ac:spMkLst>
        </pc:spChg>
        <pc:spChg chg="del">
          <ac:chgData name="Yannick CAILLAUD" userId="075589d8-938a-4890-8b8d-8d11c48524f8" providerId="ADAL" clId="{AD7B8BB1-4E00-4AFE-B94F-C542287D63D1}" dt="2020-11-04T14:41:11.102" v="1114" actId="478"/>
          <ac:spMkLst>
            <pc:docMk/>
            <pc:sldMk cId="3023251889" sldId="371"/>
            <ac:spMk id="141" creationId="{00000000-0000-0000-0000-000000000000}"/>
          </ac:spMkLst>
        </pc:spChg>
        <pc:picChg chg="mod">
          <ac:chgData name="Yannick CAILLAUD" userId="075589d8-938a-4890-8b8d-8d11c48524f8" providerId="ADAL" clId="{AD7B8BB1-4E00-4AFE-B94F-C542287D63D1}" dt="2020-11-04T14:43:54.982" v="1305" actId="1076"/>
          <ac:picMkLst>
            <pc:docMk/>
            <pc:sldMk cId="3023251889" sldId="371"/>
            <ac:picMk id="3" creationId="{05B7761D-2D4D-44DF-841B-4F66D94AACF4}"/>
          </ac:picMkLst>
        </pc:picChg>
        <pc:picChg chg="add mod">
          <ac:chgData name="Yannick CAILLAUD" userId="075589d8-938a-4890-8b8d-8d11c48524f8" providerId="ADAL" clId="{AD7B8BB1-4E00-4AFE-B94F-C542287D63D1}" dt="2020-11-04T14:46:43.733" v="1396" actId="1076"/>
          <ac:picMkLst>
            <pc:docMk/>
            <pc:sldMk cId="3023251889" sldId="371"/>
            <ac:picMk id="4" creationId="{51401C49-4F8F-446A-A415-DFDA581B02B7}"/>
          </ac:picMkLst>
        </pc:picChg>
        <pc:picChg chg="del">
          <ac:chgData name="Yannick CAILLAUD" userId="075589d8-938a-4890-8b8d-8d11c48524f8" providerId="ADAL" clId="{AD7B8BB1-4E00-4AFE-B94F-C542287D63D1}" dt="2020-11-04T14:41:11.102" v="1114" actId="478"/>
          <ac:picMkLst>
            <pc:docMk/>
            <pc:sldMk cId="3023251889" sldId="371"/>
            <ac:picMk id="129" creationId="{00000000-0000-0000-0000-000000000000}"/>
          </ac:picMkLst>
        </pc:picChg>
        <pc:picChg chg="del">
          <ac:chgData name="Yannick CAILLAUD" userId="075589d8-938a-4890-8b8d-8d11c48524f8" providerId="ADAL" clId="{AD7B8BB1-4E00-4AFE-B94F-C542287D63D1}" dt="2020-11-04T14:41:11.102" v="1114" actId="478"/>
          <ac:picMkLst>
            <pc:docMk/>
            <pc:sldMk cId="3023251889" sldId="371"/>
            <ac:picMk id="130" creationId="{00000000-0000-0000-0000-000000000000}"/>
          </ac:picMkLst>
        </pc:picChg>
        <pc:cxnChg chg="add mod">
          <ac:chgData name="Yannick CAILLAUD" userId="075589d8-938a-4890-8b8d-8d11c48524f8" providerId="ADAL" clId="{AD7B8BB1-4E00-4AFE-B94F-C542287D63D1}" dt="2020-11-04T14:45:05.636" v="1313" actId="14100"/>
          <ac:cxnSpMkLst>
            <pc:docMk/>
            <pc:sldMk cId="3023251889" sldId="371"/>
            <ac:cxnSpMk id="6" creationId="{2CC65BC0-5EE8-4E7E-8E77-902FC8A9329D}"/>
          </ac:cxnSpMkLst>
        </pc:cxnChg>
      </pc:sldChg>
      <pc:sldChg chg="modSp add del modNotes">
        <pc:chgData name="Yannick CAILLAUD" userId="075589d8-938a-4890-8b8d-8d11c48524f8" providerId="ADAL" clId="{AD7B8BB1-4E00-4AFE-B94F-C542287D63D1}" dt="2020-11-04T14:03:44.025" v="24" actId="47"/>
        <pc:sldMkLst>
          <pc:docMk/>
          <pc:sldMk cId="3910677996" sldId="3665"/>
        </pc:sldMkLst>
        <pc:spChg chg="mod">
          <ac:chgData name="Yannick CAILLAUD" userId="075589d8-938a-4890-8b8d-8d11c48524f8" providerId="ADAL" clId="{AD7B8BB1-4E00-4AFE-B94F-C542287D63D1}" dt="2020-11-04T14:03:29.670" v="22"/>
          <ac:spMkLst>
            <pc:docMk/>
            <pc:sldMk cId="3910677996" sldId="3665"/>
            <ac:spMk id="2" creationId="{6134968D-7AC3-5E46-8D12-A1C7595D9685}"/>
          </ac:spMkLst>
        </pc:spChg>
      </pc:sldChg>
      <pc:sldMasterChg chg="delSldLayout">
        <pc:chgData name="Yannick CAILLAUD" userId="075589d8-938a-4890-8b8d-8d11c48524f8" providerId="ADAL" clId="{AD7B8BB1-4E00-4AFE-B94F-C542287D63D1}" dt="2020-11-04T13:05:29.489" v="4" actId="2696"/>
        <pc:sldMasterMkLst>
          <pc:docMk/>
          <pc:sldMasterMk cId="0" sldId="2147483661"/>
        </pc:sldMasterMkLst>
        <pc:sldLayoutChg chg="del">
          <pc:chgData name="Yannick CAILLAUD" userId="075589d8-938a-4890-8b8d-8d11c48524f8" providerId="ADAL" clId="{AD7B8BB1-4E00-4AFE-B94F-C542287D63D1}" dt="2020-11-04T13:05:29.489" v="4" actId="2696"/>
          <pc:sldLayoutMkLst>
            <pc:docMk/>
            <pc:sldMasterMk cId="0" sldId="2147483661"/>
            <pc:sldLayoutMk cId="1352405174" sldId="2147483674"/>
          </pc:sldLayoutMkLst>
        </pc:sldLayoutChg>
      </pc:sldMasterChg>
    </pc:docChg>
  </pc:docChgLst>
  <pc:docChgLst>
    <pc:chgData name="Yannick CAILLAUD" userId="075589d8-938a-4890-8b8d-8d11c48524f8" providerId="ADAL" clId="{01571915-36EE-4E56-9FEC-D5A5F203DA35}"/>
    <pc:docChg chg="undo redo custSel addSld delSld modSld sldOrd">
      <pc:chgData name="Yannick CAILLAUD" userId="075589d8-938a-4890-8b8d-8d11c48524f8" providerId="ADAL" clId="{01571915-36EE-4E56-9FEC-D5A5F203DA35}" dt="2020-11-10T14:30:24.532" v="2016" actId="20577"/>
      <pc:docMkLst>
        <pc:docMk/>
      </pc:docMkLst>
      <pc:sldChg chg="add del">
        <pc:chgData name="Yannick CAILLAUD" userId="075589d8-938a-4890-8b8d-8d11c48524f8" providerId="ADAL" clId="{01571915-36EE-4E56-9FEC-D5A5F203DA35}" dt="2020-11-05T14:08:01.506" v="295" actId="47"/>
        <pc:sldMkLst>
          <pc:docMk/>
          <pc:sldMk cId="0" sldId="256"/>
        </pc:sldMkLst>
      </pc:sldChg>
      <pc:sldChg chg="modSp mod">
        <pc:chgData name="Yannick CAILLAUD" userId="075589d8-938a-4890-8b8d-8d11c48524f8" providerId="ADAL" clId="{01571915-36EE-4E56-9FEC-D5A5F203DA35}" dt="2020-11-05T15:19:06.167" v="1979" actId="12"/>
        <pc:sldMkLst>
          <pc:docMk/>
          <pc:sldMk cId="0" sldId="257"/>
        </pc:sldMkLst>
        <pc:spChg chg="mod">
          <ac:chgData name="Yannick CAILLAUD" userId="075589d8-938a-4890-8b8d-8d11c48524f8" providerId="ADAL" clId="{01571915-36EE-4E56-9FEC-D5A5F203DA35}" dt="2020-11-05T15:19:06.167" v="1979" actId="12"/>
          <ac:spMkLst>
            <pc:docMk/>
            <pc:sldMk cId="0" sldId="257"/>
            <ac:spMk id="108" creationId="{00000000-0000-0000-0000-000000000000}"/>
          </ac:spMkLst>
        </pc:spChg>
      </pc:sldChg>
      <pc:sldChg chg="modSp add del mod">
        <pc:chgData name="Yannick CAILLAUD" userId="075589d8-938a-4890-8b8d-8d11c48524f8" providerId="ADAL" clId="{01571915-36EE-4E56-9FEC-D5A5F203DA35}" dt="2020-11-05T14:07:59.444" v="294" actId="47"/>
        <pc:sldMkLst>
          <pc:docMk/>
          <pc:sldMk cId="0" sldId="258"/>
        </pc:sldMkLst>
        <pc:spChg chg="mod">
          <ac:chgData name="Yannick CAILLAUD" userId="075589d8-938a-4890-8b8d-8d11c48524f8" providerId="ADAL" clId="{01571915-36EE-4E56-9FEC-D5A5F203DA35}" dt="2020-11-05T14:03:42.743" v="211" actId="207"/>
          <ac:spMkLst>
            <pc:docMk/>
            <pc:sldMk cId="0" sldId="258"/>
            <ac:spMk id="3" creationId="{551E28D1-94FE-4EE4-B0DB-EE961472109D}"/>
          </ac:spMkLst>
        </pc:spChg>
      </pc:sldChg>
      <pc:sldChg chg="add del">
        <pc:chgData name="Yannick CAILLAUD" userId="075589d8-938a-4890-8b8d-8d11c48524f8" providerId="ADAL" clId="{01571915-36EE-4E56-9FEC-D5A5F203DA35}" dt="2020-11-05T14:07:59.444" v="294" actId="47"/>
        <pc:sldMkLst>
          <pc:docMk/>
          <pc:sldMk cId="0" sldId="259"/>
        </pc:sldMkLst>
      </pc:sldChg>
      <pc:sldChg chg="add del">
        <pc:chgData name="Yannick CAILLAUD" userId="075589d8-938a-4890-8b8d-8d11c48524f8" providerId="ADAL" clId="{01571915-36EE-4E56-9FEC-D5A5F203DA35}" dt="2020-11-05T14:10:55.716" v="324"/>
        <pc:sldMkLst>
          <pc:docMk/>
          <pc:sldMk cId="0" sldId="260"/>
        </pc:sldMkLst>
      </pc:sldChg>
      <pc:sldChg chg="modSp add del mod">
        <pc:chgData name="Yannick CAILLAUD" userId="075589d8-938a-4890-8b8d-8d11c48524f8" providerId="ADAL" clId="{01571915-36EE-4E56-9FEC-D5A5F203DA35}" dt="2020-11-05T14:18:22.085" v="454" actId="47"/>
        <pc:sldMkLst>
          <pc:docMk/>
          <pc:sldMk cId="0" sldId="261"/>
        </pc:sldMkLst>
        <pc:spChg chg="mod">
          <ac:chgData name="Yannick CAILLAUD" userId="075589d8-938a-4890-8b8d-8d11c48524f8" providerId="ADAL" clId="{01571915-36EE-4E56-9FEC-D5A5F203DA35}" dt="2020-11-05T13:50:12.185" v="9" actId="27636"/>
          <ac:spMkLst>
            <pc:docMk/>
            <pc:sldMk cId="0" sldId="261"/>
            <ac:spMk id="3" creationId="{60543528-DD5F-46D1-8736-C19A7C673270}"/>
          </ac:spMkLst>
        </pc:spChg>
      </pc:sldChg>
      <pc:sldChg chg="add del">
        <pc:chgData name="Yannick CAILLAUD" userId="075589d8-938a-4890-8b8d-8d11c48524f8" providerId="ADAL" clId="{01571915-36EE-4E56-9FEC-D5A5F203DA35}" dt="2020-11-05T14:07:59.444" v="294" actId="47"/>
        <pc:sldMkLst>
          <pc:docMk/>
          <pc:sldMk cId="0" sldId="262"/>
        </pc:sldMkLst>
      </pc:sldChg>
      <pc:sldChg chg="add del">
        <pc:chgData name="Yannick CAILLAUD" userId="075589d8-938a-4890-8b8d-8d11c48524f8" providerId="ADAL" clId="{01571915-36EE-4E56-9FEC-D5A5F203DA35}" dt="2020-11-05T14:07:59.444" v="294" actId="47"/>
        <pc:sldMkLst>
          <pc:docMk/>
          <pc:sldMk cId="0" sldId="263"/>
        </pc:sldMkLst>
      </pc:sldChg>
      <pc:sldChg chg="add del">
        <pc:chgData name="Yannick CAILLAUD" userId="075589d8-938a-4890-8b8d-8d11c48524f8" providerId="ADAL" clId="{01571915-36EE-4E56-9FEC-D5A5F203DA35}" dt="2020-11-05T14:07:59.444" v="294" actId="47"/>
        <pc:sldMkLst>
          <pc:docMk/>
          <pc:sldMk cId="0" sldId="264"/>
        </pc:sldMkLst>
      </pc:sldChg>
      <pc:sldChg chg="add del">
        <pc:chgData name="Yannick CAILLAUD" userId="075589d8-938a-4890-8b8d-8d11c48524f8" providerId="ADAL" clId="{01571915-36EE-4E56-9FEC-D5A5F203DA35}" dt="2020-11-05T14:07:59.444" v="294" actId="47"/>
        <pc:sldMkLst>
          <pc:docMk/>
          <pc:sldMk cId="0" sldId="265"/>
        </pc:sldMkLst>
      </pc:sldChg>
      <pc:sldChg chg="add del">
        <pc:chgData name="Yannick CAILLAUD" userId="075589d8-938a-4890-8b8d-8d11c48524f8" providerId="ADAL" clId="{01571915-36EE-4E56-9FEC-D5A5F203DA35}" dt="2020-11-05T14:07:59.444" v="294" actId="47"/>
        <pc:sldMkLst>
          <pc:docMk/>
          <pc:sldMk cId="0" sldId="266"/>
        </pc:sldMkLst>
      </pc:sldChg>
      <pc:sldChg chg="modSp add del mod">
        <pc:chgData name="Yannick CAILLAUD" userId="075589d8-938a-4890-8b8d-8d11c48524f8" providerId="ADAL" clId="{01571915-36EE-4E56-9FEC-D5A5F203DA35}" dt="2020-11-05T14:56:38.403" v="966" actId="27636"/>
        <pc:sldMkLst>
          <pc:docMk/>
          <pc:sldMk cId="0" sldId="267"/>
        </pc:sldMkLst>
        <pc:spChg chg="mod">
          <ac:chgData name="Yannick CAILLAUD" userId="075589d8-938a-4890-8b8d-8d11c48524f8" providerId="ADAL" clId="{01571915-36EE-4E56-9FEC-D5A5F203DA35}" dt="2020-11-05T14:56:38.403" v="966" actId="27636"/>
          <ac:spMkLst>
            <pc:docMk/>
            <pc:sldMk cId="0" sldId="267"/>
            <ac:spMk id="3" creationId="{2800E628-C8B1-49AC-B8E4-3C3EF676BC7F}"/>
          </ac:spMkLst>
        </pc:spChg>
        <pc:picChg chg="mod">
          <ac:chgData name="Yannick CAILLAUD" userId="075589d8-938a-4890-8b8d-8d11c48524f8" providerId="ADAL" clId="{01571915-36EE-4E56-9FEC-D5A5F203DA35}" dt="2020-11-05T13:52:08.418" v="24" actId="1076"/>
          <ac:picMkLst>
            <pc:docMk/>
            <pc:sldMk cId="0" sldId="267"/>
            <ac:picMk id="4" creationId="{B1A229FF-6600-4A19-A948-35AED42E32A7}"/>
          </ac:picMkLst>
        </pc:picChg>
      </pc:sldChg>
      <pc:sldChg chg="modSp add del mod">
        <pc:chgData name="Yannick CAILLAUD" userId="075589d8-938a-4890-8b8d-8d11c48524f8" providerId="ADAL" clId="{01571915-36EE-4E56-9FEC-D5A5F203DA35}" dt="2020-11-05T14:56:38.457" v="967" actId="27636"/>
        <pc:sldMkLst>
          <pc:docMk/>
          <pc:sldMk cId="0" sldId="268"/>
        </pc:sldMkLst>
        <pc:spChg chg="mod">
          <ac:chgData name="Yannick CAILLAUD" userId="075589d8-938a-4890-8b8d-8d11c48524f8" providerId="ADAL" clId="{01571915-36EE-4E56-9FEC-D5A5F203DA35}" dt="2020-11-05T14:56:38.457" v="967" actId="27636"/>
          <ac:spMkLst>
            <pc:docMk/>
            <pc:sldMk cId="0" sldId="268"/>
            <ac:spMk id="3" creationId="{36E8674E-2F75-4393-A53B-9641437880EA}"/>
          </ac:spMkLst>
        </pc:spChg>
      </pc:sldChg>
      <pc:sldChg chg="add del">
        <pc:chgData name="Yannick CAILLAUD" userId="075589d8-938a-4890-8b8d-8d11c48524f8" providerId="ADAL" clId="{01571915-36EE-4E56-9FEC-D5A5F203DA35}" dt="2020-11-05T14:56:38.299" v="965"/>
        <pc:sldMkLst>
          <pc:docMk/>
          <pc:sldMk cId="0" sldId="269"/>
        </pc:sldMkLst>
      </pc:sldChg>
      <pc:sldChg chg="modSp add del mod">
        <pc:chgData name="Yannick CAILLAUD" userId="075589d8-938a-4890-8b8d-8d11c48524f8" providerId="ADAL" clId="{01571915-36EE-4E56-9FEC-D5A5F203DA35}" dt="2020-11-05T14:07:59.444" v="294" actId="47"/>
        <pc:sldMkLst>
          <pc:docMk/>
          <pc:sldMk cId="0" sldId="270"/>
        </pc:sldMkLst>
        <pc:spChg chg="mod">
          <ac:chgData name="Yannick CAILLAUD" userId="075589d8-938a-4890-8b8d-8d11c48524f8" providerId="ADAL" clId="{01571915-36EE-4E56-9FEC-D5A5F203DA35}" dt="2020-11-05T13:50:12.285" v="12" actId="27636"/>
          <ac:spMkLst>
            <pc:docMk/>
            <pc:sldMk cId="0" sldId="270"/>
            <ac:spMk id="3" creationId="{8E53EAEA-558D-43C4-A05C-AA3A460FCC76}"/>
          </ac:spMkLst>
        </pc:spChg>
      </pc:sldChg>
      <pc:sldChg chg="add del">
        <pc:chgData name="Yannick CAILLAUD" userId="075589d8-938a-4890-8b8d-8d11c48524f8" providerId="ADAL" clId="{01571915-36EE-4E56-9FEC-D5A5F203DA35}" dt="2020-11-05T14:07:59.444" v="294" actId="47"/>
        <pc:sldMkLst>
          <pc:docMk/>
          <pc:sldMk cId="0" sldId="271"/>
        </pc:sldMkLst>
      </pc:sldChg>
      <pc:sldChg chg="add del">
        <pc:chgData name="Yannick CAILLAUD" userId="075589d8-938a-4890-8b8d-8d11c48524f8" providerId="ADAL" clId="{01571915-36EE-4E56-9FEC-D5A5F203DA35}" dt="2020-11-05T14:07:59.444" v="294" actId="47"/>
        <pc:sldMkLst>
          <pc:docMk/>
          <pc:sldMk cId="0" sldId="272"/>
        </pc:sldMkLst>
      </pc:sldChg>
      <pc:sldChg chg="add del">
        <pc:chgData name="Yannick CAILLAUD" userId="075589d8-938a-4890-8b8d-8d11c48524f8" providerId="ADAL" clId="{01571915-36EE-4E56-9FEC-D5A5F203DA35}" dt="2020-11-05T14:09:04.806" v="323" actId="47"/>
        <pc:sldMkLst>
          <pc:docMk/>
          <pc:sldMk cId="0" sldId="273"/>
        </pc:sldMkLst>
      </pc:sldChg>
      <pc:sldChg chg="add del">
        <pc:chgData name="Yannick CAILLAUD" userId="075589d8-938a-4890-8b8d-8d11c48524f8" providerId="ADAL" clId="{01571915-36EE-4E56-9FEC-D5A5F203DA35}" dt="2020-11-05T14:09:04.806" v="323" actId="47"/>
        <pc:sldMkLst>
          <pc:docMk/>
          <pc:sldMk cId="0" sldId="274"/>
        </pc:sldMkLst>
      </pc:sldChg>
      <pc:sldChg chg="add del">
        <pc:chgData name="Yannick CAILLAUD" userId="075589d8-938a-4890-8b8d-8d11c48524f8" providerId="ADAL" clId="{01571915-36EE-4E56-9FEC-D5A5F203DA35}" dt="2020-11-05T14:09:04.806" v="323" actId="47"/>
        <pc:sldMkLst>
          <pc:docMk/>
          <pc:sldMk cId="0" sldId="275"/>
        </pc:sldMkLst>
      </pc:sldChg>
      <pc:sldChg chg="modSp add del mod">
        <pc:chgData name="Yannick CAILLAUD" userId="075589d8-938a-4890-8b8d-8d11c48524f8" providerId="ADAL" clId="{01571915-36EE-4E56-9FEC-D5A5F203DA35}" dt="2020-11-05T14:09:04.806" v="323" actId="47"/>
        <pc:sldMkLst>
          <pc:docMk/>
          <pc:sldMk cId="0" sldId="276"/>
        </pc:sldMkLst>
        <pc:spChg chg="mod">
          <ac:chgData name="Yannick CAILLAUD" userId="075589d8-938a-4890-8b8d-8d11c48524f8" providerId="ADAL" clId="{01571915-36EE-4E56-9FEC-D5A5F203DA35}" dt="2020-11-05T13:50:12.324" v="13" actId="27636"/>
          <ac:spMkLst>
            <pc:docMk/>
            <pc:sldMk cId="0" sldId="276"/>
            <ac:spMk id="3" creationId="{14456684-F2B0-40AA-A82C-833AAFF18E6C}"/>
          </ac:spMkLst>
        </pc:spChg>
      </pc:sldChg>
      <pc:sldChg chg="add del">
        <pc:chgData name="Yannick CAILLAUD" userId="075589d8-938a-4890-8b8d-8d11c48524f8" providerId="ADAL" clId="{01571915-36EE-4E56-9FEC-D5A5F203DA35}" dt="2020-11-05T14:09:04.806" v="323" actId="47"/>
        <pc:sldMkLst>
          <pc:docMk/>
          <pc:sldMk cId="0" sldId="277"/>
        </pc:sldMkLst>
      </pc:sldChg>
      <pc:sldChg chg="add del">
        <pc:chgData name="Yannick CAILLAUD" userId="075589d8-938a-4890-8b8d-8d11c48524f8" providerId="ADAL" clId="{01571915-36EE-4E56-9FEC-D5A5F203DA35}" dt="2020-11-05T14:09:04.806" v="323" actId="47"/>
        <pc:sldMkLst>
          <pc:docMk/>
          <pc:sldMk cId="0" sldId="278"/>
        </pc:sldMkLst>
      </pc:sldChg>
      <pc:sldChg chg="modSp add del mod">
        <pc:chgData name="Yannick CAILLAUD" userId="075589d8-938a-4890-8b8d-8d11c48524f8" providerId="ADAL" clId="{01571915-36EE-4E56-9FEC-D5A5F203DA35}" dt="2020-11-05T14:09:04.806" v="323" actId="47"/>
        <pc:sldMkLst>
          <pc:docMk/>
          <pc:sldMk cId="0" sldId="279"/>
        </pc:sldMkLst>
        <pc:spChg chg="mod">
          <ac:chgData name="Yannick CAILLAUD" userId="075589d8-938a-4890-8b8d-8d11c48524f8" providerId="ADAL" clId="{01571915-36EE-4E56-9FEC-D5A5F203DA35}" dt="2020-11-05T13:50:12.350" v="14" actId="27636"/>
          <ac:spMkLst>
            <pc:docMk/>
            <pc:sldMk cId="0" sldId="279"/>
            <ac:spMk id="3" creationId="{BC7AC4C9-1D3D-4566-880E-5658D2DA3132}"/>
          </ac:spMkLst>
        </pc:spChg>
      </pc:sldChg>
      <pc:sldChg chg="add del">
        <pc:chgData name="Yannick CAILLAUD" userId="075589d8-938a-4890-8b8d-8d11c48524f8" providerId="ADAL" clId="{01571915-36EE-4E56-9FEC-D5A5F203DA35}" dt="2020-11-05T14:09:04.806" v="323" actId="47"/>
        <pc:sldMkLst>
          <pc:docMk/>
          <pc:sldMk cId="0" sldId="280"/>
        </pc:sldMkLst>
      </pc:sldChg>
      <pc:sldChg chg="add del">
        <pc:chgData name="Yannick CAILLAUD" userId="075589d8-938a-4890-8b8d-8d11c48524f8" providerId="ADAL" clId="{01571915-36EE-4E56-9FEC-D5A5F203DA35}" dt="2020-11-05T14:09:04.806" v="323" actId="47"/>
        <pc:sldMkLst>
          <pc:docMk/>
          <pc:sldMk cId="0" sldId="281"/>
        </pc:sldMkLst>
      </pc:sldChg>
      <pc:sldChg chg="modSp add del mod">
        <pc:chgData name="Yannick CAILLAUD" userId="075589d8-938a-4890-8b8d-8d11c48524f8" providerId="ADAL" clId="{01571915-36EE-4E56-9FEC-D5A5F203DA35}" dt="2020-11-05T14:19:06.707" v="468" actId="47"/>
        <pc:sldMkLst>
          <pc:docMk/>
          <pc:sldMk cId="0" sldId="282"/>
        </pc:sldMkLst>
        <pc:spChg chg="mod">
          <ac:chgData name="Yannick CAILLAUD" userId="075589d8-938a-4890-8b8d-8d11c48524f8" providerId="ADAL" clId="{01571915-36EE-4E56-9FEC-D5A5F203DA35}" dt="2020-11-05T13:50:12.371" v="15" actId="27636"/>
          <ac:spMkLst>
            <pc:docMk/>
            <pc:sldMk cId="0" sldId="282"/>
            <ac:spMk id="3" creationId="{369BBE98-BB08-44D7-8587-54D3F7961757}"/>
          </ac:spMkLst>
        </pc:spChg>
      </pc:sldChg>
      <pc:sldChg chg="addSp delSp modSp add del mod">
        <pc:chgData name="Yannick CAILLAUD" userId="075589d8-938a-4890-8b8d-8d11c48524f8" providerId="ADAL" clId="{01571915-36EE-4E56-9FEC-D5A5F203DA35}" dt="2020-11-05T14:52:07.707" v="872" actId="47"/>
        <pc:sldMkLst>
          <pc:docMk/>
          <pc:sldMk cId="0" sldId="283"/>
        </pc:sldMkLst>
        <pc:spChg chg="mod">
          <ac:chgData name="Yannick CAILLAUD" userId="075589d8-938a-4890-8b8d-8d11c48524f8" providerId="ADAL" clId="{01571915-36EE-4E56-9FEC-D5A5F203DA35}" dt="2020-11-05T14:30:40.277" v="622"/>
          <ac:spMkLst>
            <pc:docMk/>
            <pc:sldMk cId="0" sldId="283"/>
            <ac:spMk id="2" creationId="{C7175BF3-5D7E-494F-837A-82A374F3DBEF}"/>
          </ac:spMkLst>
        </pc:spChg>
        <pc:spChg chg="del mod">
          <ac:chgData name="Yannick CAILLAUD" userId="075589d8-938a-4890-8b8d-8d11c48524f8" providerId="ADAL" clId="{01571915-36EE-4E56-9FEC-D5A5F203DA35}" dt="2020-11-05T14:32:39.389" v="645" actId="478"/>
          <ac:spMkLst>
            <pc:docMk/>
            <pc:sldMk cId="0" sldId="283"/>
            <ac:spMk id="3" creationId="{2379CDAA-4C32-4CD7-91FE-527316A8E2A6}"/>
          </ac:spMkLst>
        </pc:spChg>
        <pc:spChg chg="add mod">
          <ac:chgData name="Yannick CAILLAUD" userId="075589d8-938a-4890-8b8d-8d11c48524f8" providerId="ADAL" clId="{01571915-36EE-4E56-9FEC-D5A5F203DA35}" dt="2020-11-05T14:46:35.942" v="799" actId="1076"/>
          <ac:spMkLst>
            <pc:docMk/>
            <pc:sldMk cId="0" sldId="283"/>
            <ac:spMk id="7" creationId="{7793D79B-4C11-4EBD-ACD3-66F709005683}"/>
          </ac:spMkLst>
        </pc:spChg>
        <pc:spChg chg="add mod">
          <ac:chgData name="Yannick CAILLAUD" userId="075589d8-938a-4890-8b8d-8d11c48524f8" providerId="ADAL" clId="{01571915-36EE-4E56-9FEC-D5A5F203DA35}" dt="2020-11-05T14:46:39.269" v="800" actId="1076"/>
          <ac:spMkLst>
            <pc:docMk/>
            <pc:sldMk cId="0" sldId="283"/>
            <ac:spMk id="10" creationId="{BC9BCD2C-A80F-40FB-9C42-DA215FDD8267}"/>
          </ac:spMkLst>
        </pc:spChg>
        <pc:picChg chg="del">
          <ac:chgData name="Yannick CAILLAUD" userId="075589d8-938a-4890-8b8d-8d11c48524f8" providerId="ADAL" clId="{01571915-36EE-4E56-9FEC-D5A5F203DA35}" dt="2020-11-05T14:31:38.349" v="626" actId="478"/>
          <ac:picMkLst>
            <pc:docMk/>
            <pc:sldMk cId="0" sldId="283"/>
            <ac:picMk id="4" creationId="{0DEEE43B-6C11-480E-963D-911032F97A3B}"/>
          </ac:picMkLst>
        </pc:picChg>
        <pc:picChg chg="del mod">
          <ac:chgData name="Yannick CAILLAUD" userId="075589d8-938a-4890-8b8d-8d11c48524f8" providerId="ADAL" clId="{01571915-36EE-4E56-9FEC-D5A5F203DA35}" dt="2020-11-05T14:43:38.386" v="736" actId="21"/>
          <ac:picMkLst>
            <pc:docMk/>
            <pc:sldMk cId="0" sldId="283"/>
            <ac:picMk id="5" creationId="{53767B05-02FD-4731-8EDC-5BA376F695A1}"/>
          </ac:picMkLst>
        </pc:picChg>
        <pc:picChg chg="add mod">
          <ac:chgData name="Yannick CAILLAUD" userId="075589d8-938a-4890-8b8d-8d11c48524f8" providerId="ADAL" clId="{01571915-36EE-4E56-9FEC-D5A5F203DA35}" dt="2020-11-05T14:46:40.588" v="801" actId="1076"/>
          <ac:picMkLst>
            <pc:docMk/>
            <pc:sldMk cId="0" sldId="283"/>
            <ac:picMk id="9" creationId="{E3ED8C61-0A41-47A0-9EE5-19DC4B436A43}"/>
          </ac:picMkLst>
        </pc:picChg>
        <pc:picChg chg="add mod">
          <ac:chgData name="Yannick CAILLAUD" userId="075589d8-938a-4890-8b8d-8d11c48524f8" providerId="ADAL" clId="{01571915-36EE-4E56-9FEC-D5A5F203DA35}" dt="2020-11-05T14:46:25.819" v="796" actId="1076"/>
          <ac:picMkLst>
            <pc:docMk/>
            <pc:sldMk cId="0" sldId="283"/>
            <ac:picMk id="2050" creationId="{9A21957D-7F61-48DC-8AA7-9A7E67742F22}"/>
          </ac:picMkLst>
        </pc:picChg>
        <pc:picChg chg="add mod">
          <ac:chgData name="Yannick CAILLAUD" userId="075589d8-938a-4890-8b8d-8d11c48524f8" providerId="ADAL" clId="{01571915-36EE-4E56-9FEC-D5A5F203DA35}" dt="2020-11-05T14:46:33.668" v="798" actId="1076"/>
          <ac:picMkLst>
            <pc:docMk/>
            <pc:sldMk cId="0" sldId="283"/>
            <ac:picMk id="2052" creationId="{FD850C05-B65E-4010-AA65-8DCA6666E990}"/>
          </ac:picMkLst>
        </pc:picChg>
        <pc:cxnChg chg="add">
          <ac:chgData name="Yannick CAILLAUD" userId="075589d8-938a-4890-8b8d-8d11c48524f8" providerId="ADAL" clId="{01571915-36EE-4E56-9FEC-D5A5F203DA35}" dt="2020-11-05T14:46:55.174" v="802" actId="11529"/>
          <ac:cxnSpMkLst>
            <pc:docMk/>
            <pc:sldMk cId="0" sldId="283"/>
            <ac:cxnSpMk id="13" creationId="{40212FD8-A0BF-4FA4-9C1E-6591D9D7E508}"/>
          </ac:cxnSpMkLst>
        </pc:cxnChg>
      </pc:sldChg>
      <pc:sldChg chg="addSp delSp modSp add mod ord">
        <pc:chgData name="Yannick CAILLAUD" userId="075589d8-938a-4890-8b8d-8d11c48524f8" providerId="ADAL" clId="{01571915-36EE-4E56-9FEC-D5A5F203DA35}" dt="2020-11-05T14:54:07.630" v="962" actId="1037"/>
        <pc:sldMkLst>
          <pc:docMk/>
          <pc:sldMk cId="0" sldId="284"/>
        </pc:sldMkLst>
        <pc:spChg chg="mod">
          <ac:chgData name="Yannick CAILLAUD" userId="075589d8-938a-4890-8b8d-8d11c48524f8" providerId="ADAL" clId="{01571915-36EE-4E56-9FEC-D5A5F203DA35}" dt="2020-11-05T14:30:34.951" v="621" actId="20577"/>
          <ac:spMkLst>
            <pc:docMk/>
            <pc:sldMk cId="0" sldId="284"/>
            <ac:spMk id="2" creationId="{8AFF61A1-5740-44F6-8B4E-5C15862AFFE0}"/>
          </ac:spMkLst>
        </pc:spChg>
        <pc:spChg chg="del mod">
          <ac:chgData name="Yannick CAILLAUD" userId="075589d8-938a-4890-8b8d-8d11c48524f8" providerId="ADAL" clId="{01571915-36EE-4E56-9FEC-D5A5F203DA35}" dt="2020-11-05T14:42:04.158" v="717" actId="478"/>
          <ac:spMkLst>
            <pc:docMk/>
            <pc:sldMk cId="0" sldId="284"/>
            <ac:spMk id="3" creationId="{5565ADBF-6F4A-445D-AE44-3D0EE49C0C3F}"/>
          </ac:spMkLst>
        </pc:spChg>
        <pc:spChg chg="add mod">
          <ac:chgData name="Yannick CAILLAUD" userId="075589d8-938a-4890-8b8d-8d11c48524f8" providerId="ADAL" clId="{01571915-36EE-4E56-9FEC-D5A5F203DA35}" dt="2020-11-05T14:44:20.590" v="764" actId="1035"/>
          <ac:spMkLst>
            <pc:docMk/>
            <pc:sldMk cId="0" sldId="284"/>
            <ac:spMk id="6" creationId="{0BA7B8EB-2166-4BBF-9891-DACC763F0337}"/>
          </ac:spMkLst>
        </pc:spChg>
        <pc:spChg chg="add mod">
          <ac:chgData name="Yannick CAILLAUD" userId="075589d8-938a-4890-8b8d-8d11c48524f8" providerId="ADAL" clId="{01571915-36EE-4E56-9FEC-D5A5F203DA35}" dt="2020-11-05T14:54:07.630" v="962" actId="1037"/>
          <ac:spMkLst>
            <pc:docMk/>
            <pc:sldMk cId="0" sldId="284"/>
            <ac:spMk id="10" creationId="{A68E8233-F358-4848-B957-5ABFE254EC1B}"/>
          </ac:spMkLst>
        </pc:spChg>
        <pc:picChg chg="mod">
          <ac:chgData name="Yannick CAILLAUD" userId="075589d8-938a-4890-8b8d-8d11c48524f8" providerId="ADAL" clId="{01571915-36EE-4E56-9FEC-D5A5F203DA35}" dt="2020-11-05T14:44:30.318" v="767" actId="1076"/>
          <ac:picMkLst>
            <pc:docMk/>
            <pc:sldMk cId="0" sldId="284"/>
            <ac:picMk id="4" creationId="{980E4467-1ED6-4823-BF62-1DC68BBFBAF6}"/>
          </ac:picMkLst>
        </pc:picChg>
        <pc:picChg chg="add mod">
          <ac:chgData name="Yannick CAILLAUD" userId="075589d8-938a-4890-8b8d-8d11c48524f8" providerId="ADAL" clId="{01571915-36EE-4E56-9FEC-D5A5F203DA35}" dt="2020-11-05T14:44:13.398" v="751" actId="1076"/>
          <ac:picMkLst>
            <pc:docMk/>
            <pc:sldMk cId="0" sldId="284"/>
            <ac:picMk id="8" creationId="{C720109B-E0AE-4E59-9E2F-087552AFB90A}"/>
          </ac:picMkLst>
        </pc:picChg>
      </pc:sldChg>
      <pc:sldChg chg="add del">
        <pc:chgData name="Yannick CAILLAUD" userId="075589d8-938a-4890-8b8d-8d11c48524f8" providerId="ADAL" clId="{01571915-36EE-4E56-9FEC-D5A5F203DA35}" dt="2020-11-05T14:19:13.715" v="469" actId="47"/>
        <pc:sldMkLst>
          <pc:docMk/>
          <pc:sldMk cId="0" sldId="285"/>
        </pc:sldMkLst>
      </pc:sldChg>
      <pc:sldChg chg="modSp add del mod">
        <pc:chgData name="Yannick CAILLAUD" userId="075589d8-938a-4890-8b8d-8d11c48524f8" providerId="ADAL" clId="{01571915-36EE-4E56-9FEC-D5A5F203DA35}" dt="2020-11-05T14:27:31.697" v="607" actId="47"/>
        <pc:sldMkLst>
          <pc:docMk/>
          <pc:sldMk cId="0" sldId="286"/>
        </pc:sldMkLst>
        <pc:spChg chg="mod">
          <ac:chgData name="Yannick CAILLAUD" userId="075589d8-938a-4890-8b8d-8d11c48524f8" providerId="ADAL" clId="{01571915-36EE-4E56-9FEC-D5A5F203DA35}" dt="2020-11-05T14:20:34.710" v="486" actId="20577"/>
          <ac:spMkLst>
            <pc:docMk/>
            <pc:sldMk cId="0" sldId="286"/>
            <ac:spMk id="3" creationId="{30F9E1EF-CD83-4953-8A22-8C55F4476FAF}"/>
          </ac:spMkLst>
        </pc:spChg>
        <pc:picChg chg="mod">
          <ac:chgData name="Yannick CAILLAUD" userId="075589d8-938a-4890-8b8d-8d11c48524f8" providerId="ADAL" clId="{01571915-36EE-4E56-9FEC-D5A5F203DA35}" dt="2020-11-05T14:20:20.572" v="480" actId="1076"/>
          <ac:picMkLst>
            <pc:docMk/>
            <pc:sldMk cId="0" sldId="286"/>
            <ac:picMk id="4" creationId="{6C777F05-A82B-4C3E-B692-6658144D5CA2}"/>
          </ac:picMkLst>
        </pc:picChg>
        <pc:picChg chg="mod">
          <ac:chgData name="Yannick CAILLAUD" userId="075589d8-938a-4890-8b8d-8d11c48524f8" providerId="ADAL" clId="{01571915-36EE-4E56-9FEC-D5A5F203DA35}" dt="2020-11-05T14:20:26.686" v="481" actId="1076"/>
          <ac:picMkLst>
            <pc:docMk/>
            <pc:sldMk cId="0" sldId="286"/>
            <ac:picMk id="5" creationId="{6EB86B07-9149-4A0E-9BCA-57217231D69C}"/>
          </ac:picMkLst>
        </pc:picChg>
        <pc:picChg chg="mod">
          <ac:chgData name="Yannick CAILLAUD" userId="075589d8-938a-4890-8b8d-8d11c48524f8" providerId="ADAL" clId="{01571915-36EE-4E56-9FEC-D5A5F203DA35}" dt="2020-11-05T14:20:29.197" v="482" actId="1076"/>
          <ac:picMkLst>
            <pc:docMk/>
            <pc:sldMk cId="0" sldId="286"/>
            <ac:picMk id="6" creationId="{6CB0548D-4D54-4EC7-8C5A-CF3869C6DC39}"/>
          </ac:picMkLst>
        </pc:picChg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87"/>
        </pc:sldMkLst>
      </pc:sldChg>
      <pc:sldChg chg="modSp add del mod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88"/>
        </pc:sldMkLst>
        <pc:spChg chg="mod">
          <ac:chgData name="Yannick CAILLAUD" userId="075589d8-938a-4890-8b8d-8d11c48524f8" providerId="ADAL" clId="{01571915-36EE-4E56-9FEC-D5A5F203DA35}" dt="2020-11-05T13:50:12.406" v="16" actId="27636"/>
          <ac:spMkLst>
            <pc:docMk/>
            <pc:sldMk cId="0" sldId="288"/>
            <ac:spMk id="3" creationId="{F4C41164-6863-4260-AA38-3E58FAD40110}"/>
          </ac:spMkLst>
        </pc:spChg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89"/>
        </pc:sldMkLst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90"/>
        </pc:sldMkLst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91"/>
        </pc:sldMkLst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92"/>
        </pc:sldMkLst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93"/>
        </pc:sldMkLst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94"/>
        </pc:sldMkLst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95"/>
        </pc:sldMkLst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96"/>
        </pc:sldMkLst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97"/>
        </pc:sldMkLst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98"/>
        </pc:sldMkLst>
      </pc:sldChg>
      <pc:sldChg chg="modSp add del mod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299"/>
        </pc:sldMkLst>
        <pc:spChg chg="mod">
          <ac:chgData name="Yannick CAILLAUD" userId="075589d8-938a-4890-8b8d-8d11c48524f8" providerId="ADAL" clId="{01571915-36EE-4E56-9FEC-D5A5F203DA35}" dt="2020-11-05T13:50:12.423" v="17" actId="27636"/>
          <ac:spMkLst>
            <pc:docMk/>
            <pc:sldMk cId="0" sldId="299"/>
            <ac:spMk id="2" creationId="{819F0D56-B9E5-4D7D-800F-FC1CA6F61210}"/>
          </ac:spMkLst>
        </pc:spChg>
      </pc:sldChg>
      <pc:sldChg chg="modSp add del mod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300"/>
        </pc:sldMkLst>
        <pc:spChg chg="mod">
          <ac:chgData name="Yannick CAILLAUD" userId="075589d8-938a-4890-8b8d-8d11c48524f8" providerId="ADAL" clId="{01571915-36EE-4E56-9FEC-D5A5F203DA35}" dt="2020-11-05T13:50:12.432" v="18" actId="27636"/>
          <ac:spMkLst>
            <pc:docMk/>
            <pc:sldMk cId="0" sldId="300"/>
            <ac:spMk id="2" creationId="{788047E5-9824-4B17-B742-0D80463FBA8D}"/>
          </ac:spMkLst>
        </pc:spChg>
      </pc:sldChg>
      <pc:sldChg chg="modSp add del mod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301"/>
        </pc:sldMkLst>
        <pc:spChg chg="mod">
          <ac:chgData name="Yannick CAILLAUD" userId="075589d8-938a-4890-8b8d-8d11c48524f8" providerId="ADAL" clId="{01571915-36EE-4E56-9FEC-D5A5F203DA35}" dt="2020-11-05T13:50:12.438" v="19" actId="27636"/>
          <ac:spMkLst>
            <pc:docMk/>
            <pc:sldMk cId="0" sldId="301"/>
            <ac:spMk id="2" creationId="{3219D321-757F-4338-9467-0E243DAF0E9B}"/>
          </ac:spMkLst>
        </pc:spChg>
      </pc:sldChg>
      <pc:sldChg chg="modSp add del mod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302"/>
        </pc:sldMkLst>
        <pc:spChg chg="mod">
          <ac:chgData name="Yannick CAILLAUD" userId="075589d8-938a-4890-8b8d-8d11c48524f8" providerId="ADAL" clId="{01571915-36EE-4E56-9FEC-D5A5F203DA35}" dt="2020-11-05T13:50:12.446" v="20" actId="27636"/>
          <ac:spMkLst>
            <pc:docMk/>
            <pc:sldMk cId="0" sldId="302"/>
            <ac:spMk id="2" creationId="{8C01302F-5F0E-4FB1-95CF-8621DD215FCE}"/>
          </ac:spMkLst>
        </pc:spChg>
      </pc:sldChg>
      <pc:sldChg chg="modSp add del mod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303"/>
        </pc:sldMkLst>
        <pc:spChg chg="mod">
          <ac:chgData name="Yannick CAILLAUD" userId="075589d8-938a-4890-8b8d-8d11c48524f8" providerId="ADAL" clId="{01571915-36EE-4E56-9FEC-D5A5F203DA35}" dt="2020-11-05T13:50:12.453" v="21" actId="27636"/>
          <ac:spMkLst>
            <pc:docMk/>
            <pc:sldMk cId="0" sldId="303"/>
            <ac:spMk id="2" creationId="{EE66A23C-A264-4DD4-8B5C-3D9FFC76FE21}"/>
          </ac:spMkLst>
        </pc:spChg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304"/>
        </pc:sldMkLst>
      </pc:sldChg>
      <pc:sldChg chg="add del">
        <pc:chgData name="Yannick CAILLAUD" userId="075589d8-938a-4890-8b8d-8d11c48524f8" providerId="ADAL" clId="{01571915-36EE-4E56-9FEC-D5A5F203DA35}" dt="2020-11-05T14:19:45.138" v="470" actId="47"/>
        <pc:sldMkLst>
          <pc:docMk/>
          <pc:sldMk cId="0" sldId="305"/>
        </pc:sldMkLst>
      </pc:sldChg>
      <pc:sldChg chg="modSp mod ord">
        <pc:chgData name="Yannick CAILLAUD" userId="075589d8-938a-4890-8b8d-8d11c48524f8" providerId="ADAL" clId="{01571915-36EE-4E56-9FEC-D5A5F203DA35}" dt="2020-11-05T15:19:28.027" v="1981"/>
        <pc:sldMkLst>
          <pc:docMk/>
          <pc:sldMk cId="1529021081" sldId="369"/>
        </pc:sldMkLst>
        <pc:spChg chg="mod">
          <ac:chgData name="Yannick CAILLAUD" userId="075589d8-938a-4890-8b8d-8d11c48524f8" providerId="ADAL" clId="{01571915-36EE-4E56-9FEC-D5A5F203DA35}" dt="2020-11-05T14:08:39.710" v="322" actId="20577"/>
          <ac:spMkLst>
            <pc:docMk/>
            <pc:sldMk cId="1529021081" sldId="369"/>
            <ac:spMk id="6" creationId="{95033D8A-F497-466A-98BD-F82289009C55}"/>
          </ac:spMkLst>
        </pc:spChg>
      </pc:sldChg>
      <pc:sldChg chg="modSp add mod ord modShow">
        <pc:chgData name="Yannick CAILLAUD" userId="075589d8-938a-4890-8b8d-8d11c48524f8" providerId="ADAL" clId="{01571915-36EE-4E56-9FEC-D5A5F203DA35}" dt="2020-11-10T14:30:24.532" v="2016" actId="20577"/>
        <pc:sldMkLst>
          <pc:docMk/>
          <pc:sldMk cId="0" sldId="370"/>
        </pc:sldMkLst>
        <pc:spChg chg="mod">
          <ac:chgData name="Yannick CAILLAUD" userId="075589d8-938a-4890-8b8d-8d11c48524f8" providerId="ADAL" clId="{01571915-36EE-4E56-9FEC-D5A5F203DA35}" dt="2020-11-10T14:30:24.532" v="2016" actId="20577"/>
          <ac:spMkLst>
            <pc:docMk/>
            <pc:sldMk cId="0" sldId="370"/>
            <ac:spMk id="3" creationId="{FCCB79C4-3B08-4B2D-956A-8C10B5B244D0}"/>
          </ac:spMkLst>
        </pc:spChg>
      </pc:sldChg>
      <pc:sldChg chg="addSp delSp modSp add del mod">
        <pc:chgData name="Yannick CAILLAUD" userId="075589d8-938a-4890-8b8d-8d11c48524f8" providerId="ADAL" clId="{01571915-36EE-4E56-9FEC-D5A5F203DA35}" dt="2020-11-05T14:18:30.046" v="467" actId="20577"/>
        <pc:sldMkLst>
          <pc:docMk/>
          <pc:sldMk cId="3023251889" sldId="371"/>
        </pc:sldMkLst>
        <pc:spChg chg="add mod">
          <ac:chgData name="Yannick CAILLAUD" userId="075589d8-938a-4890-8b8d-8d11c48524f8" providerId="ADAL" clId="{01571915-36EE-4E56-9FEC-D5A5F203DA35}" dt="2020-11-05T14:16:35.366" v="442" actId="20577"/>
          <ac:spMkLst>
            <pc:docMk/>
            <pc:sldMk cId="3023251889" sldId="371"/>
            <ac:spMk id="7" creationId="{86E6BA83-3E22-4085-9922-121EE9D9D7DC}"/>
          </ac:spMkLst>
        </pc:spChg>
        <pc:spChg chg="mod">
          <ac:chgData name="Yannick CAILLAUD" userId="075589d8-938a-4890-8b8d-8d11c48524f8" providerId="ADAL" clId="{01571915-36EE-4E56-9FEC-D5A5F203DA35}" dt="2020-11-05T14:15:28.190" v="391" actId="14100"/>
          <ac:spMkLst>
            <pc:docMk/>
            <pc:sldMk cId="3023251889" sldId="371"/>
            <ac:spMk id="8" creationId="{5861515C-3682-4E17-A04F-1351EA83A451}"/>
          </ac:spMkLst>
        </pc:spChg>
        <pc:spChg chg="del">
          <ac:chgData name="Yannick CAILLAUD" userId="075589d8-938a-4890-8b8d-8d11c48524f8" providerId="ADAL" clId="{01571915-36EE-4E56-9FEC-D5A5F203DA35}" dt="2020-11-05T14:14:23.908" v="371" actId="478"/>
          <ac:spMkLst>
            <pc:docMk/>
            <pc:sldMk cId="3023251889" sldId="371"/>
            <ac:spMk id="9" creationId="{F40EC195-ADF3-438B-AC42-9153ECCE4B69}"/>
          </ac:spMkLst>
        </pc:spChg>
        <pc:spChg chg="mod">
          <ac:chgData name="Yannick CAILLAUD" userId="075589d8-938a-4890-8b8d-8d11c48524f8" providerId="ADAL" clId="{01571915-36EE-4E56-9FEC-D5A5F203DA35}" dt="2020-11-05T14:16:50.614" v="443" actId="403"/>
          <ac:spMkLst>
            <pc:docMk/>
            <pc:sldMk cId="3023251889" sldId="371"/>
            <ac:spMk id="10" creationId="{D216DABF-D0C9-4A04-8954-8F5EB0932465}"/>
          </ac:spMkLst>
        </pc:spChg>
        <pc:spChg chg="mod">
          <ac:chgData name="Yannick CAILLAUD" userId="075589d8-938a-4890-8b8d-8d11c48524f8" providerId="ADAL" clId="{01571915-36EE-4E56-9FEC-D5A5F203DA35}" dt="2020-11-05T14:18:05.204" v="453" actId="14100"/>
          <ac:spMkLst>
            <pc:docMk/>
            <pc:sldMk cId="3023251889" sldId="371"/>
            <ac:spMk id="11" creationId="{B0F4734B-1CEB-4B71-92B5-F66CC6FF5D20}"/>
          </ac:spMkLst>
        </pc:spChg>
        <pc:spChg chg="mod">
          <ac:chgData name="Yannick CAILLAUD" userId="075589d8-938a-4890-8b8d-8d11c48524f8" providerId="ADAL" clId="{01571915-36EE-4E56-9FEC-D5A5F203DA35}" dt="2020-11-05T14:18:30.046" v="467" actId="20577"/>
          <ac:spMkLst>
            <pc:docMk/>
            <pc:sldMk cId="3023251889" sldId="371"/>
            <ac:spMk id="127" creationId="{00000000-0000-0000-0000-000000000000}"/>
          </ac:spMkLst>
        </pc:spChg>
        <pc:picChg chg="mod">
          <ac:chgData name="Yannick CAILLAUD" userId="075589d8-938a-4890-8b8d-8d11c48524f8" providerId="ADAL" clId="{01571915-36EE-4E56-9FEC-D5A5F203DA35}" dt="2020-11-05T14:16:01.716" v="418" actId="1076"/>
          <ac:picMkLst>
            <pc:docMk/>
            <pc:sldMk cId="3023251889" sldId="371"/>
            <ac:picMk id="3" creationId="{05B7761D-2D4D-44DF-841B-4F66D94AACF4}"/>
          </ac:picMkLst>
        </pc:picChg>
        <pc:picChg chg="del">
          <ac:chgData name="Yannick CAILLAUD" userId="075589d8-938a-4890-8b8d-8d11c48524f8" providerId="ADAL" clId="{01571915-36EE-4E56-9FEC-D5A5F203DA35}" dt="2020-11-05T14:13:47.991" v="365" actId="478"/>
          <ac:picMkLst>
            <pc:docMk/>
            <pc:sldMk cId="3023251889" sldId="371"/>
            <ac:picMk id="4" creationId="{51401C49-4F8F-446A-A415-DFDA581B02B7}"/>
          </ac:picMkLst>
        </pc:picChg>
        <pc:picChg chg="add mod">
          <ac:chgData name="Yannick CAILLAUD" userId="075589d8-938a-4890-8b8d-8d11c48524f8" providerId="ADAL" clId="{01571915-36EE-4E56-9FEC-D5A5F203DA35}" dt="2020-11-05T14:15:38.236" v="392" actId="1076"/>
          <ac:picMkLst>
            <pc:docMk/>
            <pc:sldMk cId="3023251889" sldId="371"/>
            <ac:picMk id="5" creationId="{5C09EDE7-3D49-4EC1-8D65-841D2173E901}"/>
          </ac:picMkLst>
        </pc:picChg>
        <pc:cxnChg chg="add mod">
          <ac:chgData name="Yannick CAILLAUD" userId="075589d8-938a-4890-8b8d-8d11c48524f8" providerId="ADAL" clId="{01571915-36EE-4E56-9FEC-D5A5F203DA35}" dt="2020-11-05T14:17:52.551" v="451" actId="208"/>
          <ac:cxnSpMkLst>
            <pc:docMk/>
            <pc:sldMk cId="3023251889" sldId="371"/>
            <ac:cxnSpMk id="14" creationId="{6EB68052-31FE-4975-931C-3AD61CB2BDF8}"/>
          </ac:cxnSpMkLst>
        </pc:cxnChg>
      </pc:sldChg>
      <pc:sldChg chg="addSp delSp modSp add del mod">
        <pc:chgData name="Yannick CAILLAUD" userId="075589d8-938a-4890-8b8d-8d11c48524f8" providerId="ADAL" clId="{01571915-36EE-4E56-9FEC-D5A5F203DA35}" dt="2020-11-05T14:52:21.579" v="874" actId="47"/>
        <pc:sldMkLst>
          <pc:docMk/>
          <pc:sldMk cId="2671961509" sldId="372"/>
        </pc:sldMkLst>
        <pc:spChg chg="mod">
          <ac:chgData name="Yannick CAILLAUD" userId="075589d8-938a-4890-8b8d-8d11c48524f8" providerId="ADAL" clId="{01571915-36EE-4E56-9FEC-D5A5F203DA35}" dt="2020-11-05T14:30:26.526" v="615" actId="20577"/>
          <ac:spMkLst>
            <pc:docMk/>
            <pc:sldMk cId="2671961509" sldId="372"/>
            <ac:spMk id="2" creationId="{3424F721-8F4C-4E5C-BB2B-BB86D833B52D}"/>
          </ac:spMkLst>
        </pc:spChg>
        <pc:spChg chg="del mod">
          <ac:chgData name="Yannick CAILLAUD" userId="075589d8-938a-4890-8b8d-8d11c48524f8" providerId="ADAL" clId="{01571915-36EE-4E56-9FEC-D5A5F203DA35}" dt="2020-11-05T14:21:49.429" v="510" actId="478"/>
          <ac:spMkLst>
            <pc:docMk/>
            <pc:sldMk cId="2671961509" sldId="372"/>
            <ac:spMk id="3" creationId="{30F9E1EF-CD83-4953-8A22-8C55F4476FAF}"/>
          </ac:spMkLst>
        </pc:spChg>
        <pc:spChg chg="add mod">
          <ac:chgData name="Yannick CAILLAUD" userId="075589d8-938a-4890-8b8d-8d11c48524f8" providerId="ADAL" clId="{01571915-36EE-4E56-9FEC-D5A5F203DA35}" dt="2020-11-05T14:28:50.294" v="609" actId="20577"/>
          <ac:spMkLst>
            <pc:docMk/>
            <pc:sldMk cId="2671961509" sldId="372"/>
            <ac:spMk id="8" creationId="{096221B4-6635-42B6-8189-C076B6F25B1B}"/>
          </ac:spMkLst>
        </pc:spChg>
        <pc:picChg chg="del mod">
          <ac:chgData name="Yannick CAILLAUD" userId="075589d8-938a-4890-8b8d-8d11c48524f8" providerId="ADAL" clId="{01571915-36EE-4E56-9FEC-D5A5F203DA35}" dt="2020-11-05T14:25:26.542" v="551" actId="478"/>
          <ac:picMkLst>
            <pc:docMk/>
            <pc:sldMk cId="2671961509" sldId="372"/>
            <ac:picMk id="4" creationId="{6C777F05-A82B-4C3E-B692-6658144D5CA2}"/>
          </ac:picMkLst>
        </pc:picChg>
        <pc:picChg chg="del mod">
          <ac:chgData name="Yannick CAILLAUD" userId="075589d8-938a-4890-8b8d-8d11c48524f8" providerId="ADAL" clId="{01571915-36EE-4E56-9FEC-D5A5F203DA35}" dt="2020-11-05T14:25:26.542" v="551" actId="478"/>
          <ac:picMkLst>
            <pc:docMk/>
            <pc:sldMk cId="2671961509" sldId="372"/>
            <ac:picMk id="5" creationId="{6EB86B07-9149-4A0E-9BCA-57217231D69C}"/>
          </ac:picMkLst>
        </pc:picChg>
        <pc:picChg chg="del mod">
          <ac:chgData name="Yannick CAILLAUD" userId="075589d8-938a-4890-8b8d-8d11c48524f8" providerId="ADAL" clId="{01571915-36EE-4E56-9FEC-D5A5F203DA35}" dt="2020-11-05T14:25:26.542" v="551" actId="478"/>
          <ac:picMkLst>
            <pc:docMk/>
            <pc:sldMk cId="2671961509" sldId="372"/>
            <ac:picMk id="6" creationId="{6CB0548D-4D54-4EC7-8C5A-CF3869C6DC39}"/>
          </ac:picMkLst>
        </pc:picChg>
        <pc:picChg chg="add mod">
          <ac:chgData name="Yannick CAILLAUD" userId="075589d8-938a-4890-8b8d-8d11c48524f8" providerId="ADAL" clId="{01571915-36EE-4E56-9FEC-D5A5F203DA35}" dt="2020-11-05T14:26:53.044" v="603" actId="1037"/>
          <ac:picMkLst>
            <pc:docMk/>
            <pc:sldMk cId="2671961509" sldId="372"/>
            <ac:picMk id="1026" creationId="{73E2FAB2-80EB-4965-AE97-EDDAE1168E51}"/>
          </ac:picMkLst>
        </pc:picChg>
      </pc:sldChg>
      <pc:sldChg chg="add del ord">
        <pc:chgData name="Yannick CAILLAUD" userId="075589d8-938a-4890-8b8d-8d11c48524f8" providerId="ADAL" clId="{01571915-36EE-4E56-9FEC-D5A5F203DA35}" dt="2020-11-05T14:52:23.011" v="875" actId="47"/>
        <pc:sldMkLst>
          <pc:docMk/>
          <pc:sldMk cId="438097749" sldId="373"/>
        </pc:sldMkLst>
      </pc:sldChg>
      <pc:sldChg chg="del">
        <pc:chgData name="Yannick CAILLAUD" userId="075589d8-938a-4890-8b8d-8d11c48524f8" providerId="ADAL" clId="{01571915-36EE-4E56-9FEC-D5A5F203DA35}" dt="2020-11-05T13:50:00.409" v="5" actId="47"/>
        <pc:sldMkLst>
          <pc:docMk/>
          <pc:sldMk cId="4038392185" sldId="373"/>
        </pc:sldMkLst>
      </pc:sldChg>
      <pc:sldChg chg="modSp add mod">
        <pc:chgData name="Yannick CAILLAUD" userId="075589d8-938a-4890-8b8d-8d11c48524f8" providerId="ADAL" clId="{01571915-36EE-4E56-9FEC-D5A5F203DA35}" dt="2020-11-05T14:42:58.998" v="721" actId="20577"/>
        <pc:sldMkLst>
          <pc:docMk/>
          <pc:sldMk cId="2886453886" sldId="374"/>
        </pc:sldMkLst>
        <pc:spChg chg="mod">
          <ac:chgData name="Yannick CAILLAUD" userId="075589d8-938a-4890-8b8d-8d11c48524f8" providerId="ADAL" clId="{01571915-36EE-4E56-9FEC-D5A5F203DA35}" dt="2020-11-05T14:42:58.998" v="721" actId="20577"/>
          <ac:spMkLst>
            <pc:docMk/>
            <pc:sldMk cId="2886453886" sldId="374"/>
            <ac:spMk id="8" creationId="{096221B4-6635-42B6-8189-C076B6F25B1B}"/>
          </ac:spMkLst>
        </pc:spChg>
      </pc:sldChg>
      <pc:sldChg chg="del">
        <pc:chgData name="Yannick CAILLAUD" userId="075589d8-938a-4890-8b8d-8d11c48524f8" providerId="ADAL" clId="{01571915-36EE-4E56-9FEC-D5A5F203DA35}" dt="2020-11-05T13:50:00.409" v="5" actId="47"/>
        <pc:sldMkLst>
          <pc:docMk/>
          <pc:sldMk cId="4219200941" sldId="374"/>
        </pc:sldMkLst>
      </pc:sldChg>
      <pc:sldChg chg="addSp delSp modSp add mod">
        <pc:chgData name="Yannick CAILLAUD" userId="075589d8-938a-4890-8b8d-8d11c48524f8" providerId="ADAL" clId="{01571915-36EE-4E56-9FEC-D5A5F203DA35}" dt="2020-11-05T14:51:56.676" v="871" actId="1076"/>
        <pc:sldMkLst>
          <pc:docMk/>
          <pc:sldMk cId="2379660338" sldId="375"/>
        </pc:sldMkLst>
        <pc:spChg chg="mod">
          <ac:chgData name="Yannick CAILLAUD" userId="075589d8-938a-4890-8b8d-8d11c48524f8" providerId="ADAL" clId="{01571915-36EE-4E56-9FEC-D5A5F203DA35}" dt="2020-11-05T14:51:56.676" v="871" actId="1076"/>
          <ac:spMkLst>
            <pc:docMk/>
            <pc:sldMk cId="2379660338" sldId="375"/>
            <ac:spMk id="7" creationId="{7793D79B-4C11-4EBD-ACD3-66F709005683}"/>
          </ac:spMkLst>
        </pc:spChg>
        <pc:spChg chg="mod">
          <ac:chgData name="Yannick CAILLAUD" userId="075589d8-938a-4890-8b8d-8d11c48524f8" providerId="ADAL" clId="{01571915-36EE-4E56-9FEC-D5A5F203DA35}" dt="2020-11-05T14:50:35.741" v="845" actId="1076"/>
          <ac:spMkLst>
            <pc:docMk/>
            <pc:sldMk cId="2379660338" sldId="375"/>
            <ac:spMk id="10" creationId="{BC9BCD2C-A80F-40FB-9C42-DA215FDD8267}"/>
          </ac:spMkLst>
        </pc:spChg>
        <pc:picChg chg="mod">
          <ac:chgData name="Yannick CAILLAUD" userId="075589d8-938a-4890-8b8d-8d11c48524f8" providerId="ADAL" clId="{01571915-36EE-4E56-9FEC-D5A5F203DA35}" dt="2020-11-05T14:49:26.798" v="829" actId="1076"/>
          <ac:picMkLst>
            <pc:docMk/>
            <pc:sldMk cId="2379660338" sldId="375"/>
            <ac:picMk id="9" creationId="{E3ED8C61-0A41-47A0-9EE5-19DC4B436A43}"/>
          </ac:picMkLst>
        </pc:picChg>
        <pc:picChg chg="mod">
          <ac:chgData name="Yannick CAILLAUD" userId="075589d8-938a-4890-8b8d-8d11c48524f8" providerId="ADAL" clId="{01571915-36EE-4E56-9FEC-D5A5F203DA35}" dt="2020-11-05T14:49:28.405" v="830" actId="1076"/>
          <ac:picMkLst>
            <pc:docMk/>
            <pc:sldMk cId="2379660338" sldId="375"/>
            <ac:picMk id="2050" creationId="{9A21957D-7F61-48DC-8AA7-9A7E67742F22}"/>
          </ac:picMkLst>
        </pc:picChg>
        <pc:picChg chg="mod">
          <ac:chgData name="Yannick CAILLAUD" userId="075589d8-938a-4890-8b8d-8d11c48524f8" providerId="ADAL" clId="{01571915-36EE-4E56-9FEC-D5A5F203DA35}" dt="2020-11-05T14:50:21.365" v="841" actId="1076"/>
          <ac:picMkLst>
            <pc:docMk/>
            <pc:sldMk cId="2379660338" sldId="375"/>
            <ac:picMk id="2052" creationId="{FD850C05-B65E-4010-AA65-8DCA6666E990}"/>
          </ac:picMkLst>
        </pc:picChg>
        <pc:cxnChg chg="add del mod">
          <ac:chgData name="Yannick CAILLAUD" userId="075589d8-938a-4890-8b8d-8d11c48524f8" providerId="ADAL" clId="{01571915-36EE-4E56-9FEC-D5A5F203DA35}" dt="2020-11-05T14:50:28.992" v="844" actId="478"/>
          <ac:cxnSpMkLst>
            <pc:docMk/>
            <pc:sldMk cId="2379660338" sldId="375"/>
            <ac:cxnSpMk id="13" creationId="{40212FD8-A0BF-4FA4-9C1E-6591D9D7E508}"/>
          </ac:cxnSpMkLst>
        </pc:cxnChg>
      </pc:sldChg>
      <pc:sldChg chg="new mod modClrScheme chgLayout">
        <pc:chgData name="Yannick CAILLAUD" userId="075589d8-938a-4890-8b8d-8d11c48524f8" providerId="ADAL" clId="{01571915-36EE-4E56-9FEC-D5A5F203DA35}" dt="2020-11-05T14:56:26.237" v="964" actId="700"/>
        <pc:sldMkLst>
          <pc:docMk/>
          <pc:sldMk cId="420367148" sldId="376"/>
        </pc:sldMkLst>
      </pc:sldChg>
      <pc:sldChg chg="delSp add del mod">
        <pc:chgData name="Yannick CAILLAUD" userId="075589d8-938a-4890-8b8d-8d11c48524f8" providerId="ADAL" clId="{01571915-36EE-4E56-9FEC-D5A5F203DA35}" dt="2020-11-05T14:52:12.585" v="873" actId="47"/>
        <pc:sldMkLst>
          <pc:docMk/>
          <pc:sldMk cId="3890256196" sldId="376"/>
        </pc:sldMkLst>
        <pc:cxnChg chg="del">
          <ac:chgData name="Yannick CAILLAUD" userId="075589d8-938a-4890-8b8d-8d11c48524f8" providerId="ADAL" clId="{01571915-36EE-4E56-9FEC-D5A5F203DA35}" dt="2020-11-05T14:50:05.263" v="839" actId="478"/>
          <ac:cxnSpMkLst>
            <pc:docMk/>
            <pc:sldMk cId="3890256196" sldId="376"/>
            <ac:cxnSpMk id="13" creationId="{40212FD8-A0BF-4FA4-9C1E-6591D9D7E508}"/>
          </ac:cxnSpMkLst>
        </pc:cxnChg>
      </pc:sldChg>
      <pc:sldChg chg="modSp add del mod">
        <pc:chgData name="Yannick CAILLAUD" userId="075589d8-938a-4890-8b8d-8d11c48524f8" providerId="ADAL" clId="{01571915-36EE-4E56-9FEC-D5A5F203DA35}" dt="2020-11-05T14:57:40.940" v="972"/>
        <pc:sldMkLst>
          <pc:docMk/>
          <pc:sldMk cId="1873318302" sldId="377"/>
        </pc:sldMkLst>
        <pc:spChg chg="del">
          <ac:chgData name="Yannick CAILLAUD" userId="075589d8-938a-4890-8b8d-8d11c48524f8" providerId="ADAL" clId="{01571915-36EE-4E56-9FEC-D5A5F203DA35}" dt="2020-11-05T15:15:44.343" v="1793" actId="478"/>
          <ac:spMkLst>
            <pc:docMk/>
            <pc:sldMk cId="1873318302" sldId="377"/>
            <ac:spMk id="2" creationId="{6782866F-3455-4E4B-BE58-6DA73C0E20EC}"/>
          </ac:spMkLst>
        </pc:spChg>
        <pc:spChg chg="mod">
          <ac:chgData name="Yannick CAILLAUD" userId="075589d8-938a-4890-8b8d-8d11c48524f8" providerId="ADAL" clId="{01571915-36EE-4E56-9FEC-D5A5F203DA35}" dt="2020-11-05T14:57:40.940" v="972"/>
          <ac:spMkLst>
            <pc:docMk/>
            <pc:sldMk cId="1873318302" sldId="377"/>
            <ac:spMk id="3" creationId="{2800E628-C8B1-49AC-B8E4-3C3EF676BC7F}"/>
          </ac:spMkLst>
        </pc:spChg>
        <pc:spChg chg="add mod">
          <ac:chgData name="Yannick CAILLAUD" userId="075589d8-938a-4890-8b8d-8d11c48524f8" providerId="ADAL" clId="{01571915-36EE-4E56-9FEC-D5A5F203DA35}" dt="2020-11-05T15:11:12.190" v="1532" actId="1076"/>
          <ac:spMkLst>
            <pc:docMk/>
            <pc:sldMk cId="1873318302" sldId="377"/>
            <ac:spMk id="8" creationId="{0F2DEEAE-07EB-496C-B626-B4D0E2EAB55A}"/>
          </ac:spMkLst>
        </pc:spChg>
        <pc:spChg chg="add mod">
          <ac:chgData name="Yannick CAILLAUD" userId="075589d8-938a-4890-8b8d-8d11c48524f8" providerId="ADAL" clId="{01571915-36EE-4E56-9FEC-D5A5F203DA35}" dt="2020-11-05T15:11:00.239" v="1530" actId="20577"/>
          <ac:spMkLst>
            <pc:docMk/>
            <pc:sldMk cId="1873318302" sldId="377"/>
            <ac:spMk id="10" creationId="{BD30BF3E-8E86-42BB-9B1F-BE120372260D}"/>
          </ac:spMkLst>
        </pc:spChg>
        <pc:spChg chg="add del">
          <ac:chgData name="Yannick CAILLAUD" userId="075589d8-938a-4890-8b8d-8d11c48524f8" providerId="ADAL" clId="{01571915-36EE-4E56-9FEC-D5A5F203DA35}" dt="2020-11-05T15:15:41.402" v="1792" actId="22"/>
          <ac:spMkLst>
            <pc:docMk/>
            <pc:sldMk cId="1873318302" sldId="377"/>
            <ac:spMk id="14" creationId="{9BE1F346-E20C-470E-A716-5DE2305354CE}"/>
          </ac:spMkLst>
        </pc:spChg>
        <pc:spChg chg="add mod">
          <ac:chgData name="Yannick CAILLAUD" userId="075589d8-938a-4890-8b8d-8d11c48524f8" providerId="ADAL" clId="{01571915-36EE-4E56-9FEC-D5A5F203DA35}" dt="2020-11-05T15:15:59.047" v="1829" actId="20577"/>
          <ac:spMkLst>
            <pc:docMk/>
            <pc:sldMk cId="1873318302" sldId="377"/>
            <ac:spMk id="16" creationId="{BA67971A-62BA-42DB-B7EE-72C88ED0F42B}"/>
          </ac:spMkLst>
        </pc:spChg>
        <pc:picChg chg="del mod">
          <ac:chgData name="Yannick CAILLAUD" userId="075589d8-938a-4890-8b8d-8d11c48524f8" providerId="ADAL" clId="{01571915-36EE-4E56-9FEC-D5A5F203DA35}" dt="2020-11-05T15:07:07.686" v="1285" actId="478"/>
          <ac:picMkLst>
            <pc:docMk/>
            <pc:sldMk cId="1873318302" sldId="377"/>
            <ac:picMk id="4" creationId="{B1A229FF-6600-4A19-A948-35AED42E32A7}"/>
          </ac:picMkLst>
        </pc:picChg>
        <pc:picChg chg="add mod">
          <ac:chgData name="Yannick CAILLAUD" userId="075589d8-938a-4890-8b8d-8d11c48524f8" providerId="ADAL" clId="{01571915-36EE-4E56-9FEC-D5A5F203DA35}" dt="2020-11-05T15:06:46.013" v="1282" actId="1076"/>
          <ac:picMkLst>
            <pc:docMk/>
            <pc:sldMk cId="1873318302" sldId="377"/>
            <ac:picMk id="6" creationId="{11D56853-394B-4B2F-AD74-63C6110F5313}"/>
          </ac:picMkLst>
        </pc:picChg>
        <pc:picChg chg="add mod modCrop">
          <ac:chgData name="Yannick CAILLAUD" userId="075589d8-938a-4890-8b8d-8d11c48524f8" providerId="ADAL" clId="{01571915-36EE-4E56-9FEC-D5A5F203DA35}" dt="2020-11-05T15:08:15.695" v="1294" actId="1076"/>
          <ac:picMkLst>
            <pc:docMk/>
            <pc:sldMk cId="1873318302" sldId="377"/>
            <ac:picMk id="12" creationId="{67774A4A-DB5A-4A15-BDC9-8E3140DC48A0}"/>
          </ac:picMkLst>
        </pc:picChg>
        <pc:cxnChg chg="add del mod">
          <ac:chgData name="Yannick CAILLAUD" userId="075589d8-938a-4890-8b8d-8d11c48524f8" providerId="ADAL" clId="{01571915-36EE-4E56-9FEC-D5A5F203DA35}" dt="2020-11-05T15:16:13.710" v="1832" actId="478"/>
          <ac:cxnSpMkLst>
            <pc:docMk/>
            <pc:sldMk cId="1873318302" sldId="377"/>
            <ac:cxnSpMk id="17" creationId="{90D0260C-8BE9-4F4F-BA9F-50A24858CE77}"/>
          </ac:cxnSpMkLst>
        </pc:cxnChg>
      </pc:sldChg>
      <pc:sldChg chg="del">
        <pc:chgData name="Yannick CAILLAUD" userId="075589d8-938a-4890-8b8d-8d11c48524f8" providerId="ADAL" clId="{01571915-36EE-4E56-9FEC-D5A5F203DA35}" dt="2020-11-05T13:50:00.409" v="5" actId="47"/>
        <pc:sldMkLst>
          <pc:docMk/>
          <pc:sldMk cId="2666951256" sldId="377"/>
        </pc:sldMkLst>
      </pc:sldChg>
      <pc:sldChg chg="del">
        <pc:chgData name="Yannick CAILLAUD" userId="075589d8-938a-4890-8b8d-8d11c48524f8" providerId="ADAL" clId="{01571915-36EE-4E56-9FEC-D5A5F203DA35}" dt="2020-11-05T13:50:00.409" v="5" actId="47"/>
        <pc:sldMkLst>
          <pc:docMk/>
          <pc:sldMk cId="1132034375" sldId="378"/>
        </pc:sldMkLst>
      </pc:sldChg>
      <pc:sldChg chg="add del">
        <pc:chgData name="Yannick CAILLAUD" userId="075589d8-938a-4890-8b8d-8d11c48524f8" providerId="ADAL" clId="{01571915-36EE-4E56-9FEC-D5A5F203DA35}" dt="2020-11-05T14:57:50.752" v="975"/>
        <pc:sldMkLst>
          <pc:docMk/>
          <pc:sldMk cId="3519589594" sldId="378"/>
        </pc:sldMkLst>
      </pc:sldChg>
      <pc:sldChg chg="modSp add del mod">
        <pc:chgData name="Yannick CAILLAUD" userId="075589d8-938a-4890-8b8d-8d11c48524f8" providerId="ADAL" clId="{01571915-36EE-4E56-9FEC-D5A5F203DA35}" dt="2020-11-05T14:57:40.940" v="972"/>
        <pc:sldMkLst>
          <pc:docMk/>
          <pc:sldMk cId="3635614924" sldId="378"/>
        </pc:sldMkLst>
        <pc:spChg chg="del">
          <ac:chgData name="Yannick CAILLAUD" userId="075589d8-938a-4890-8b8d-8d11c48524f8" providerId="ADAL" clId="{01571915-36EE-4E56-9FEC-D5A5F203DA35}" dt="2020-11-05T14:59:45.382" v="983" actId="478"/>
          <ac:spMkLst>
            <pc:docMk/>
            <pc:sldMk cId="3635614924" sldId="378"/>
            <ac:spMk id="2" creationId="{4CB9EFD2-726A-4599-B42A-2BF624873E1B}"/>
          </ac:spMkLst>
        </pc:spChg>
        <pc:spChg chg="mod">
          <ac:chgData name="Yannick CAILLAUD" userId="075589d8-938a-4890-8b8d-8d11c48524f8" providerId="ADAL" clId="{01571915-36EE-4E56-9FEC-D5A5F203DA35}" dt="2020-11-05T14:57:40.940" v="972"/>
          <ac:spMkLst>
            <pc:docMk/>
            <pc:sldMk cId="3635614924" sldId="378"/>
            <ac:spMk id="3" creationId="{36E8674E-2F75-4393-A53B-9641437880EA}"/>
          </ac:spMkLst>
        </pc:spChg>
        <pc:spChg chg="del">
          <ac:chgData name="Yannick CAILLAUD" userId="075589d8-938a-4890-8b8d-8d11c48524f8" providerId="ADAL" clId="{01571915-36EE-4E56-9FEC-D5A5F203DA35}" dt="2020-11-05T14:59:45.382" v="983" actId="478"/>
          <ac:spMkLst>
            <pc:docMk/>
            <pc:sldMk cId="3635614924" sldId="378"/>
            <ac:spMk id="4" creationId="{F08EA913-FA26-40DA-8A0A-B16EC981CEB0}"/>
          </ac:spMkLst>
        </pc:spChg>
        <pc:spChg chg="del mod">
          <ac:chgData name="Yannick CAILLAUD" userId="075589d8-938a-4890-8b8d-8d11c48524f8" providerId="ADAL" clId="{01571915-36EE-4E56-9FEC-D5A5F203DA35}" dt="2020-11-05T14:59:45.382" v="983" actId="478"/>
          <ac:spMkLst>
            <pc:docMk/>
            <pc:sldMk cId="3635614924" sldId="378"/>
            <ac:spMk id="5" creationId="{46B96073-BE23-4531-A9C9-1087BE55ACC8}"/>
          </ac:spMkLst>
        </pc:spChg>
        <pc:spChg chg="mod">
          <ac:chgData name="Yannick CAILLAUD" userId="075589d8-938a-4890-8b8d-8d11c48524f8" providerId="ADAL" clId="{01571915-36EE-4E56-9FEC-D5A5F203DA35}" dt="2020-11-05T15:15:34.066" v="1790" actId="20577"/>
          <ac:spMkLst>
            <pc:docMk/>
            <pc:sldMk cId="3635614924" sldId="378"/>
            <ac:spMk id="122" creationId="{00000000-0000-0000-0000-000000000000}"/>
          </ac:spMkLst>
        </pc:spChg>
        <pc:spChg chg="mod">
          <ac:chgData name="Yannick CAILLAUD" userId="075589d8-938a-4890-8b8d-8d11c48524f8" providerId="ADAL" clId="{01571915-36EE-4E56-9FEC-D5A5F203DA35}" dt="2020-11-05T15:14:33.974" v="1710" actId="403"/>
          <ac:spMkLst>
            <pc:docMk/>
            <pc:sldMk cId="3635614924" sldId="378"/>
            <ac:spMk id="123" creationId="{00000000-0000-0000-0000-000000000000}"/>
          </ac:spMkLst>
        </pc:spChg>
        <pc:picChg chg="add del mod">
          <ac:chgData name="Yannick CAILLAUD" userId="075589d8-938a-4890-8b8d-8d11c48524f8" providerId="ADAL" clId="{01571915-36EE-4E56-9FEC-D5A5F203DA35}" dt="2020-11-05T15:02:32.772" v="1157" actId="21"/>
          <ac:picMkLst>
            <pc:docMk/>
            <pc:sldMk cId="3635614924" sldId="378"/>
            <ac:picMk id="6" creationId="{6AF410E2-DEAB-4430-B4C0-2D78B1F628D1}"/>
          </ac:picMkLst>
        </pc:picChg>
        <pc:picChg chg="add mod">
          <ac:chgData name="Yannick CAILLAUD" userId="075589d8-938a-4890-8b8d-8d11c48524f8" providerId="ADAL" clId="{01571915-36EE-4E56-9FEC-D5A5F203DA35}" dt="2020-11-05T15:13:21.085" v="1634" actId="1076"/>
          <ac:picMkLst>
            <pc:docMk/>
            <pc:sldMk cId="3635614924" sldId="378"/>
            <ac:picMk id="7" creationId="{DC6710F2-32FB-4644-B3E1-B3AEC815823C}"/>
          </ac:picMkLst>
        </pc:picChg>
        <pc:picChg chg="del">
          <ac:chgData name="Yannick CAILLAUD" userId="075589d8-938a-4890-8b8d-8d11c48524f8" providerId="ADAL" clId="{01571915-36EE-4E56-9FEC-D5A5F203DA35}" dt="2020-11-05T14:59:45.382" v="983" actId="478"/>
          <ac:picMkLst>
            <pc:docMk/>
            <pc:sldMk cId="3635614924" sldId="378"/>
            <ac:picMk id="11" creationId="{2F3DD5D4-79FC-49F4-925A-62F914887A85}"/>
          </ac:picMkLst>
        </pc:picChg>
        <pc:picChg chg="del">
          <ac:chgData name="Yannick CAILLAUD" userId="075589d8-938a-4890-8b8d-8d11c48524f8" providerId="ADAL" clId="{01571915-36EE-4E56-9FEC-D5A5F203DA35}" dt="2020-11-05T14:59:45.382" v="983" actId="478"/>
          <ac:picMkLst>
            <pc:docMk/>
            <pc:sldMk cId="3635614924" sldId="378"/>
            <ac:picMk id="125" creationId="{00000000-0000-0000-0000-000000000000}"/>
          </ac:picMkLst>
        </pc:picChg>
        <pc:picChg chg="del">
          <ac:chgData name="Yannick CAILLAUD" userId="075589d8-938a-4890-8b8d-8d11c48524f8" providerId="ADAL" clId="{01571915-36EE-4E56-9FEC-D5A5F203DA35}" dt="2020-11-05T14:59:45.382" v="983" actId="478"/>
          <ac:picMkLst>
            <pc:docMk/>
            <pc:sldMk cId="3635614924" sldId="378"/>
            <ac:picMk id="126" creationId="{00000000-0000-0000-0000-000000000000}"/>
          </ac:picMkLst>
        </pc:picChg>
      </pc:sldChg>
      <pc:sldChg chg="add del">
        <pc:chgData name="Yannick CAILLAUD" userId="075589d8-938a-4890-8b8d-8d11c48524f8" providerId="ADAL" clId="{01571915-36EE-4E56-9FEC-D5A5F203DA35}" dt="2020-11-05T14:57:40.940" v="972"/>
        <pc:sldMkLst>
          <pc:docMk/>
          <pc:sldMk cId="0" sldId="379"/>
        </pc:sldMkLst>
      </pc:sldChg>
      <pc:sldChg chg="new del">
        <pc:chgData name="Yannick CAILLAUD" userId="075589d8-938a-4890-8b8d-8d11c48524f8" providerId="ADAL" clId="{01571915-36EE-4E56-9FEC-D5A5F203DA35}" dt="2020-11-05T15:16:20.512" v="1833" actId="47"/>
        <pc:sldMkLst>
          <pc:docMk/>
          <pc:sldMk cId="2877891424" sldId="379"/>
        </pc:sldMkLst>
      </pc:sldChg>
      <pc:sldChg chg="new del">
        <pc:chgData name="Yannick CAILLAUD" userId="075589d8-938a-4890-8b8d-8d11c48524f8" providerId="ADAL" clId="{01571915-36EE-4E56-9FEC-D5A5F203DA35}" dt="2020-11-05T15:16:21.817" v="1834" actId="47"/>
        <pc:sldMkLst>
          <pc:docMk/>
          <pc:sldMk cId="143633754" sldId="380"/>
        </pc:sldMkLst>
      </pc:sldChg>
      <pc:sldChg chg="del">
        <pc:chgData name="Yannick CAILLAUD" userId="075589d8-938a-4890-8b8d-8d11c48524f8" providerId="ADAL" clId="{01571915-36EE-4E56-9FEC-D5A5F203DA35}" dt="2020-11-05T13:50:00.409" v="5" actId="47"/>
        <pc:sldMkLst>
          <pc:docMk/>
          <pc:sldMk cId="1384164627" sldId="380"/>
        </pc:sldMkLst>
      </pc:sldChg>
      <pc:sldChg chg="del">
        <pc:chgData name="Yannick CAILLAUD" userId="075589d8-938a-4890-8b8d-8d11c48524f8" providerId="ADAL" clId="{01571915-36EE-4E56-9FEC-D5A5F203DA35}" dt="2020-11-05T13:50:00.409" v="5" actId="47"/>
        <pc:sldMkLst>
          <pc:docMk/>
          <pc:sldMk cId="130653870" sldId="381"/>
        </pc:sldMkLst>
      </pc:sldChg>
      <pc:sldChg chg="del">
        <pc:chgData name="Yannick CAILLAUD" userId="075589d8-938a-4890-8b8d-8d11c48524f8" providerId="ADAL" clId="{01571915-36EE-4E56-9FEC-D5A5F203DA35}" dt="2020-11-05T13:50:00.409" v="5" actId="47"/>
        <pc:sldMkLst>
          <pc:docMk/>
          <pc:sldMk cId="532305381" sldId="382"/>
        </pc:sldMkLst>
      </pc:sldChg>
      <pc:sldChg chg="del">
        <pc:chgData name="Yannick CAILLAUD" userId="075589d8-938a-4890-8b8d-8d11c48524f8" providerId="ADAL" clId="{01571915-36EE-4E56-9FEC-D5A5F203DA35}" dt="2020-11-05T13:50:00.409" v="5" actId="47"/>
        <pc:sldMkLst>
          <pc:docMk/>
          <pc:sldMk cId="2440613308" sldId="383"/>
        </pc:sldMkLst>
      </pc:sldChg>
      <pc:sldChg chg="modSp add del mod">
        <pc:chgData name="Yannick CAILLAUD" userId="075589d8-938a-4890-8b8d-8d11c48524f8" providerId="ADAL" clId="{01571915-36EE-4E56-9FEC-D5A5F203DA35}" dt="2020-11-05T13:49:54.978" v="4"/>
        <pc:sldMkLst>
          <pc:docMk/>
          <pc:sldMk cId="0" sldId="384"/>
        </pc:sldMkLst>
        <pc:spChg chg="mod">
          <ac:chgData name="Yannick CAILLAUD" userId="075589d8-938a-4890-8b8d-8d11c48524f8" providerId="ADAL" clId="{01571915-36EE-4E56-9FEC-D5A5F203DA35}" dt="2020-11-05T13:49:54.978" v="4"/>
          <ac:spMkLst>
            <pc:docMk/>
            <pc:sldMk cId="0" sldId="384"/>
            <ac:spMk id="3" creationId="{FCCB79C4-3B08-4B2D-956A-8C10B5B244D0}"/>
          </ac:spMkLst>
        </pc:spChg>
      </pc:sldChg>
      <pc:sldChg chg="modSp add del mod">
        <pc:chgData name="Yannick CAILLAUD" userId="075589d8-938a-4890-8b8d-8d11c48524f8" providerId="ADAL" clId="{01571915-36EE-4E56-9FEC-D5A5F203DA35}" dt="2020-11-05T13:49:54.978" v="4"/>
        <pc:sldMkLst>
          <pc:docMk/>
          <pc:sldMk cId="0" sldId="385"/>
        </pc:sldMkLst>
        <pc:spChg chg="mod">
          <ac:chgData name="Yannick CAILLAUD" userId="075589d8-938a-4890-8b8d-8d11c48524f8" providerId="ADAL" clId="{01571915-36EE-4E56-9FEC-D5A5F203DA35}" dt="2020-11-05T13:49:54.978" v="4"/>
          <ac:spMkLst>
            <pc:docMk/>
            <pc:sldMk cId="0" sldId="385"/>
            <ac:spMk id="3" creationId="{551E28D1-94FE-4EE4-B0DB-EE961472109D}"/>
          </ac:spMkLst>
        </pc:spChg>
      </pc:sldChg>
      <pc:sldChg chg="add del">
        <pc:chgData name="Yannick CAILLAUD" userId="075589d8-938a-4890-8b8d-8d11c48524f8" providerId="ADAL" clId="{01571915-36EE-4E56-9FEC-D5A5F203DA35}" dt="2020-11-05T13:49:54.978" v="4"/>
        <pc:sldMkLst>
          <pc:docMk/>
          <pc:sldMk cId="0" sldId="386"/>
        </pc:sldMkLst>
      </pc:sldChg>
      <pc:sldMasterChg chg="delSldLayout">
        <pc:chgData name="Yannick CAILLAUD" userId="075589d8-938a-4890-8b8d-8d11c48524f8" providerId="ADAL" clId="{01571915-36EE-4E56-9FEC-D5A5F203DA35}" dt="2020-11-05T13:50:00.409" v="5" actId="47"/>
        <pc:sldMasterMkLst>
          <pc:docMk/>
          <pc:sldMasterMk cId="4134887139" sldId="2147483675"/>
        </pc:sldMasterMkLst>
        <pc:sldLayoutChg chg="del">
          <pc:chgData name="Yannick CAILLAUD" userId="075589d8-938a-4890-8b8d-8d11c48524f8" providerId="ADAL" clId="{01571915-36EE-4E56-9FEC-D5A5F203DA35}" dt="2020-11-05T13:50:00.409" v="5" actId="47"/>
          <pc:sldLayoutMkLst>
            <pc:docMk/>
            <pc:sldMasterMk cId="4134887139" sldId="2147483675"/>
            <pc:sldLayoutMk cId="1172717302" sldId="2147483681"/>
          </pc:sldLayoutMkLst>
        </pc:sldLayoutChg>
      </pc:sldMasterChg>
    </pc:docChg>
  </pc:docChgLst>
  <pc:docChgLst>
    <pc:chgData name="Paul STEFFEN" userId="5765d12b-d382-4514-a2ef-7e4970a92eb1" providerId="ADAL" clId="{9C56D416-4F53-4489-8DF1-F50F273EA77B}"/>
    <pc:docChg chg="undo redo custSel addSld delSld modSld sldOrd">
      <pc:chgData name="Paul STEFFEN" userId="5765d12b-d382-4514-a2ef-7e4970a92eb1" providerId="ADAL" clId="{9C56D416-4F53-4489-8DF1-F50F273EA77B}" dt="2020-11-04T20:12:07.668" v="2617" actId="20577"/>
      <pc:docMkLst>
        <pc:docMk/>
      </pc:docMkLst>
      <pc:sldChg chg="modSp mod">
        <pc:chgData name="Paul STEFFEN" userId="5765d12b-d382-4514-a2ef-7e4970a92eb1" providerId="ADAL" clId="{9C56D416-4F53-4489-8DF1-F50F273EA77B}" dt="2020-11-04T15:26:43.016" v="85" actId="20577"/>
        <pc:sldMkLst>
          <pc:docMk/>
          <pc:sldMk cId="0" sldId="257"/>
        </pc:sldMkLst>
        <pc:spChg chg="mod">
          <ac:chgData name="Paul STEFFEN" userId="5765d12b-d382-4514-a2ef-7e4970a92eb1" providerId="ADAL" clId="{9C56D416-4F53-4489-8DF1-F50F273EA77B}" dt="2020-11-04T15:26:43.016" v="85" actId="20577"/>
          <ac:spMkLst>
            <pc:docMk/>
            <pc:sldMk cId="0" sldId="257"/>
            <ac:spMk id="108" creationId="{00000000-0000-0000-0000-000000000000}"/>
          </ac:spMkLst>
        </pc:spChg>
      </pc:sldChg>
      <pc:sldChg chg="addSp delSp modSp mod">
        <pc:chgData name="Paul STEFFEN" userId="5765d12b-d382-4514-a2ef-7e4970a92eb1" providerId="ADAL" clId="{9C56D416-4F53-4489-8DF1-F50F273EA77B}" dt="2020-11-04T15:34:01.850" v="135" actId="1076"/>
        <pc:sldMkLst>
          <pc:docMk/>
          <pc:sldMk cId="0" sldId="258"/>
        </pc:sldMkLst>
        <pc:spChg chg="del mod">
          <ac:chgData name="Paul STEFFEN" userId="5765d12b-d382-4514-a2ef-7e4970a92eb1" providerId="ADAL" clId="{9C56D416-4F53-4489-8DF1-F50F273EA77B}" dt="2020-11-04T15:31:29.246" v="120" actId="478"/>
          <ac:spMkLst>
            <pc:docMk/>
            <pc:sldMk cId="0" sldId="258"/>
            <ac:spMk id="113" creationId="{00000000-0000-0000-0000-000000000000}"/>
          </ac:spMkLst>
        </pc:spChg>
        <pc:spChg chg="del mod">
          <ac:chgData name="Paul STEFFEN" userId="5765d12b-d382-4514-a2ef-7e4970a92eb1" providerId="ADAL" clId="{9C56D416-4F53-4489-8DF1-F50F273EA77B}" dt="2020-11-04T15:31:33.421" v="121" actId="478"/>
          <ac:spMkLst>
            <pc:docMk/>
            <pc:sldMk cId="0" sldId="258"/>
            <ac:spMk id="114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5:32:04.332" v="125" actId="1076"/>
          <ac:spMkLst>
            <pc:docMk/>
            <pc:sldMk cId="0" sldId="258"/>
            <ac:spMk id="115" creationId="{00000000-0000-0000-0000-000000000000}"/>
          </ac:spMkLst>
        </pc:spChg>
        <pc:picChg chg="mod">
          <ac:chgData name="Paul STEFFEN" userId="5765d12b-d382-4514-a2ef-7e4970a92eb1" providerId="ADAL" clId="{9C56D416-4F53-4489-8DF1-F50F273EA77B}" dt="2020-11-04T15:34:01.850" v="135" actId="1076"/>
          <ac:picMkLst>
            <pc:docMk/>
            <pc:sldMk cId="0" sldId="258"/>
            <ac:picMk id="110" creationId="{00000000-0000-0000-0000-000000000000}"/>
          </ac:picMkLst>
        </pc:picChg>
        <pc:picChg chg="mod">
          <ac:chgData name="Paul STEFFEN" userId="5765d12b-d382-4514-a2ef-7e4970a92eb1" providerId="ADAL" clId="{9C56D416-4F53-4489-8DF1-F50F273EA77B}" dt="2020-11-04T15:31:51.281" v="123" actId="1076"/>
          <ac:picMkLst>
            <pc:docMk/>
            <pc:sldMk cId="0" sldId="258"/>
            <ac:picMk id="111" creationId="{00000000-0000-0000-0000-000000000000}"/>
          </ac:picMkLst>
        </pc:picChg>
        <pc:picChg chg="mod">
          <ac:chgData name="Paul STEFFEN" userId="5765d12b-d382-4514-a2ef-7e4970a92eb1" providerId="ADAL" clId="{9C56D416-4F53-4489-8DF1-F50F273EA77B}" dt="2020-11-04T15:31:55.447" v="124" actId="1076"/>
          <ac:picMkLst>
            <pc:docMk/>
            <pc:sldMk cId="0" sldId="258"/>
            <ac:picMk id="112" creationId="{00000000-0000-0000-0000-000000000000}"/>
          </ac:picMkLst>
        </pc:picChg>
        <pc:cxnChg chg="add mod">
          <ac:chgData name="Paul STEFFEN" userId="5765d12b-d382-4514-a2ef-7e4970a92eb1" providerId="ADAL" clId="{9C56D416-4F53-4489-8DF1-F50F273EA77B}" dt="2020-11-04T15:33:43.286" v="134" actId="208"/>
          <ac:cxnSpMkLst>
            <pc:docMk/>
            <pc:sldMk cId="0" sldId="258"/>
            <ac:cxnSpMk id="3" creationId="{746CE0FA-245D-4019-8FFB-EFD664D9F649}"/>
          </ac:cxnSpMkLst>
        </pc:cxnChg>
        <pc:cxnChg chg="add mod">
          <ac:chgData name="Paul STEFFEN" userId="5765d12b-d382-4514-a2ef-7e4970a92eb1" providerId="ADAL" clId="{9C56D416-4F53-4489-8DF1-F50F273EA77B}" dt="2020-11-04T15:33:31.972" v="132" actId="208"/>
          <ac:cxnSpMkLst>
            <pc:docMk/>
            <pc:sldMk cId="0" sldId="258"/>
            <ac:cxnSpMk id="11" creationId="{9A1CF3E8-25E8-4B6F-825C-1433E4206D10}"/>
          </ac:cxnSpMkLst>
        </pc:cxnChg>
      </pc:sldChg>
      <pc:sldChg chg="modSp mod">
        <pc:chgData name="Paul STEFFEN" userId="5765d12b-d382-4514-a2ef-7e4970a92eb1" providerId="ADAL" clId="{9C56D416-4F53-4489-8DF1-F50F273EA77B}" dt="2020-11-04T15:42:20.900" v="273" actId="113"/>
        <pc:sldMkLst>
          <pc:docMk/>
          <pc:sldMk cId="0" sldId="259"/>
        </pc:sldMkLst>
        <pc:spChg chg="mod">
          <ac:chgData name="Paul STEFFEN" userId="5765d12b-d382-4514-a2ef-7e4970a92eb1" providerId="ADAL" clId="{9C56D416-4F53-4489-8DF1-F50F273EA77B}" dt="2020-11-04T15:41:52.441" v="271" actId="20577"/>
          <ac:spMkLst>
            <pc:docMk/>
            <pc:sldMk cId="0" sldId="259"/>
            <ac:spMk id="116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5:42:20.900" v="273" actId="113"/>
          <ac:spMkLst>
            <pc:docMk/>
            <pc:sldMk cId="0" sldId="259"/>
            <ac:spMk id="117" creationId="{00000000-0000-0000-0000-000000000000}"/>
          </ac:spMkLst>
        </pc:spChg>
        <pc:spChg chg="mod ord">
          <ac:chgData name="Paul STEFFEN" userId="5765d12b-d382-4514-a2ef-7e4970a92eb1" providerId="ADAL" clId="{9C56D416-4F53-4489-8DF1-F50F273EA77B}" dt="2020-11-04T15:36:51.392" v="179" actId="1076"/>
          <ac:spMkLst>
            <pc:docMk/>
            <pc:sldMk cId="0" sldId="259"/>
            <ac:spMk id="120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5:37:22.984" v="182" actId="1076"/>
          <ac:spMkLst>
            <pc:docMk/>
            <pc:sldMk cId="0" sldId="259"/>
            <ac:spMk id="121" creationId="{00000000-0000-0000-0000-000000000000}"/>
          </ac:spMkLst>
        </pc:spChg>
        <pc:picChg chg="mod">
          <ac:chgData name="Paul STEFFEN" userId="5765d12b-d382-4514-a2ef-7e4970a92eb1" providerId="ADAL" clId="{9C56D416-4F53-4489-8DF1-F50F273EA77B}" dt="2020-11-04T15:36:37.747" v="176" actId="1076"/>
          <ac:picMkLst>
            <pc:docMk/>
            <pc:sldMk cId="0" sldId="259"/>
            <ac:picMk id="118" creationId="{00000000-0000-0000-0000-000000000000}"/>
          </ac:picMkLst>
        </pc:picChg>
        <pc:picChg chg="mod">
          <ac:chgData name="Paul STEFFEN" userId="5765d12b-d382-4514-a2ef-7e4970a92eb1" providerId="ADAL" clId="{9C56D416-4F53-4489-8DF1-F50F273EA77B}" dt="2020-11-04T15:37:27.463" v="183" actId="1076"/>
          <ac:picMkLst>
            <pc:docMk/>
            <pc:sldMk cId="0" sldId="259"/>
            <ac:picMk id="119" creationId="{00000000-0000-0000-0000-000000000000}"/>
          </ac:picMkLst>
        </pc:picChg>
      </pc:sldChg>
      <pc:sldChg chg="addSp delSp modSp mod">
        <pc:chgData name="Paul STEFFEN" userId="5765d12b-d382-4514-a2ef-7e4970a92eb1" providerId="ADAL" clId="{9C56D416-4F53-4489-8DF1-F50F273EA77B}" dt="2020-11-04T15:56:23.706" v="574" actId="20577"/>
        <pc:sldMkLst>
          <pc:docMk/>
          <pc:sldMk cId="0" sldId="260"/>
        </pc:sldMkLst>
        <pc:spChg chg="mod">
          <ac:chgData name="Paul STEFFEN" userId="5765d12b-d382-4514-a2ef-7e4970a92eb1" providerId="ADAL" clId="{9C56D416-4F53-4489-8DF1-F50F273EA77B}" dt="2020-11-04T15:54:50.951" v="538" actId="1076"/>
          <ac:spMkLst>
            <pc:docMk/>
            <pc:sldMk cId="0" sldId="260"/>
            <ac:spMk id="2" creationId="{4CB9EFD2-726A-4599-B42A-2BF624873E1B}"/>
          </ac:spMkLst>
        </pc:spChg>
        <pc:spChg chg="del">
          <ac:chgData name="Paul STEFFEN" userId="5765d12b-d382-4514-a2ef-7e4970a92eb1" providerId="ADAL" clId="{9C56D416-4F53-4489-8DF1-F50F273EA77B}" dt="2020-11-04T15:45:45.872" v="394" actId="478"/>
          <ac:spMkLst>
            <pc:docMk/>
            <pc:sldMk cId="0" sldId="260"/>
            <ac:spMk id="3" creationId="{F3DDF9EE-D0C0-4ABA-948D-CF886E554A47}"/>
          </ac:spMkLst>
        </pc:spChg>
        <pc:spChg chg="add mod">
          <ac:chgData name="Paul STEFFEN" userId="5765d12b-d382-4514-a2ef-7e4970a92eb1" providerId="ADAL" clId="{9C56D416-4F53-4489-8DF1-F50F273EA77B}" dt="2020-11-04T15:54:33.931" v="535" actId="1076"/>
          <ac:spMkLst>
            <pc:docMk/>
            <pc:sldMk cId="0" sldId="260"/>
            <ac:spMk id="4" creationId="{F08EA913-FA26-40DA-8A0A-B16EC981CEB0}"/>
          </ac:spMkLst>
        </pc:spChg>
        <pc:spChg chg="add mod">
          <ac:chgData name="Paul STEFFEN" userId="5765d12b-d382-4514-a2ef-7e4970a92eb1" providerId="ADAL" clId="{9C56D416-4F53-4489-8DF1-F50F273EA77B}" dt="2020-11-04T15:54:42.494" v="536" actId="1076"/>
          <ac:spMkLst>
            <pc:docMk/>
            <pc:sldMk cId="0" sldId="260"/>
            <ac:spMk id="5" creationId="{46B96073-BE23-4531-A9C9-1087BE55ACC8}"/>
          </ac:spMkLst>
        </pc:spChg>
        <pc:spChg chg="mod">
          <ac:chgData name="Paul STEFFEN" userId="5765d12b-d382-4514-a2ef-7e4970a92eb1" providerId="ADAL" clId="{9C56D416-4F53-4489-8DF1-F50F273EA77B}" dt="2020-11-04T15:42:59.454" v="295" actId="20577"/>
          <ac:spMkLst>
            <pc:docMk/>
            <pc:sldMk cId="0" sldId="260"/>
            <ac:spMk id="122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5:56:23.706" v="574" actId="20577"/>
          <ac:spMkLst>
            <pc:docMk/>
            <pc:sldMk cId="0" sldId="260"/>
            <ac:spMk id="123" creationId="{00000000-0000-0000-0000-000000000000}"/>
          </ac:spMkLst>
        </pc:spChg>
        <pc:picChg chg="add del mod">
          <ac:chgData name="Paul STEFFEN" userId="5765d12b-d382-4514-a2ef-7e4970a92eb1" providerId="ADAL" clId="{9C56D416-4F53-4489-8DF1-F50F273EA77B}" dt="2020-11-04T15:48:51.938" v="469" actId="478"/>
          <ac:picMkLst>
            <pc:docMk/>
            <pc:sldMk cId="0" sldId="260"/>
            <ac:picMk id="7" creationId="{DA39E439-BCC5-4FDB-980C-D158A9945730}"/>
          </ac:picMkLst>
        </pc:picChg>
        <pc:picChg chg="add mod">
          <ac:chgData name="Paul STEFFEN" userId="5765d12b-d382-4514-a2ef-7e4970a92eb1" providerId="ADAL" clId="{9C56D416-4F53-4489-8DF1-F50F273EA77B}" dt="2020-11-04T15:54:29.670" v="534" actId="1076"/>
          <ac:picMkLst>
            <pc:docMk/>
            <pc:sldMk cId="0" sldId="260"/>
            <ac:picMk id="11" creationId="{2F3DD5D4-79FC-49F4-925A-62F914887A85}"/>
          </ac:picMkLst>
        </pc:picChg>
        <pc:picChg chg="del mod">
          <ac:chgData name="Paul STEFFEN" userId="5765d12b-d382-4514-a2ef-7e4970a92eb1" providerId="ADAL" clId="{9C56D416-4F53-4489-8DF1-F50F273EA77B}" dt="2020-11-04T15:43:42.924" v="300" actId="478"/>
          <ac:picMkLst>
            <pc:docMk/>
            <pc:sldMk cId="0" sldId="260"/>
            <ac:picMk id="124" creationId="{00000000-0000-0000-0000-000000000000}"/>
          </ac:picMkLst>
        </pc:picChg>
        <pc:picChg chg="mod">
          <ac:chgData name="Paul STEFFEN" userId="5765d12b-d382-4514-a2ef-7e4970a92eb1" providerId="ADAL" clId="{9C56D416-4F53-4489-8DF1-F50F273EA77B}" dt="2020-11-04T15:54:21.549" v="532" actId="1076"/>
          <ac:picMkLst>
            <pc:docMk/>
            <pc:sldMk cId="0" sldId="260"/>
            <ac:picMk id="125" creationId="{00000000-0000-0000-0000-000000000000}"/>
          </ac:picMkLst>
        </pc:picChg>
        <pc:picChg chg="mod">
          <ac:chgData name="Paul STEFFEN" userId="5765d12b-d382-4514-a2ef-7e4970a92eb1" providerId="ADAL" clId="{9C56D416-4F53-4489-8DF1-F50F273EA77B}" dt="2020-11-04T15:54:23.795" v="533" actId="1076"/>
          <ac:picMkLst>
            <pc:docMk/>
            <pc:sldMk cId="0" sldId="260"/>
            <ac:picMk id="126" creationId="{00000000-0000-0000-0000-000000000000}"/>
          </ac:picMkLst>
        </pc:picChg>
        <pc:cxnChg chg="add del mod">
          <ac:chgData name="Paul STEFFEN" userId="5765d12b-d382-4514-a2ef-7e4970a92eb1" providerId="ADAL" clId="{9C56D416-4F53-4489-8DF1-F50F273EA77B}" dt="2020-11-04T15:45:36.054" v="391" actId="478"/>
          <ac:cxnSpMkLst>
            <pc:docMk/>
            <pc:sldMk cId="0" sldId="260"/>
            <ac:cxnSpMk id="9" creationId="{58978F19-2F06-42C2-8CFE-11E5F25EC462}"/>
          </ac:cxnSpMkLst>
        </pc:cxnChg>
      </pc:sldChg>
      <pc:sldChg chg="modSp mod">
        <pc:chgData name="Paul STEFFEN" userId="5765d12b-d382-4514-a2ef-7e4970a92eb1" providerId="ADAL" clId="{9C56D416-4F53-4489-8DF1-F50F273EA77B}" dt="2020-11-04T16:07:27.195" v="936" actId="1076"/>
        <pc:sldMkLst>
          <pc:docMk/>
          <pc:sldMk cId="0" sldId="261"/>
        </pc:sldMkLst>
        <pc:spChg chg="mod">
          <ac:chgData name="Paul STEFFEN" userId="5765d12b-d382-4514-a2ef-7e4970a92eb1" providerId="ADAL" clId="{9C56D416-4F53-4489-8DF1-F50F273EA77B}" dt="2020-11-04T15:56:37.837" v="588" actId="20577"/>
          <ac:spMkLst>
            <pc:docMk/>
            <pc:sldMk cId="0" sldId="261"/>
            <ac:spMk id="127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5:56:57.725" v="604" actId="20577"/>
          <ac:spMkLst>
            <pc:docMk/>
            <pc:sldMk cId="0" sldId="261"/>
            <ac:spMk id="128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5:59:08.228" v="628" actId="1076"/>
          <ac:spMkLst>
            <pc:docMk/>
            <pc:sldMk cId="0" sldId="261"/>
            <ac:spMk id="131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5:58:47.585" v="623" actId="1076"/>
          <ac:spMkLst>
            <pc:docMk/>
            <pc:sldMk cId="0" sldId="261"/>
            <ac:spMk id="132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5:59:13.488" v="629" actId="1076"/>
          <ac:spMkLst>
            <pc:docMk/>
            <pc:sldMk cId="0" sldId="261"/>
            <ac:spMk id="133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5:59:16.253" v="630" actId="1076"/>
          <ac:spMkLst>
            <pc:docMk/>
            <pc:sldMk cId="0" sldId="261"/>
            <ac:spMk id="134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6:00:30.038" v="640" actId="1076"/>
          <ac:spMkLst>
            <pc:docMk/>
            <pc:sldMk cId="0" sldId="261"/>
            <ac:spMk id="135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6:00:42.850" v="642" actId="14100"/>
          <ac:spMkLst>
            <pc:docMk/>
            <pc:sldMk cId="0" sldId="261"/>
            <ac:spMk id="136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6:01:01.466" v="645" actId="1076"/>
          <ac:spMkLst>
            <pc:docMk/>
            <pc:sldMk cId="0" sldId="261"/>
            <ac:spMk id="137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6:00:50.181" v="643" actId="1076"/>
          <ac:spMkLst>
            <pc:docMk/>
            <pc:sldMk cId="0" sldId="261"/>
            <ac:spMk id="138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5:58:59.227" v="627" actId="1076"/>
          <ac:spMkLst>
            <pc:docMk/>
            <pc:sldMk cId="0" sldId="261"/>
            <ac:spMk id="139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5:58:50.590" v="624" actId="1076"/>
          <ac:spMkLst>
            <pc:docMk/>
            <pc:sldMk cId="0" sldId="261"/>
            <ac:spMk id="140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6:07:27.195" v="936" actId="1076"/>
          <ac:spMkLst>
            <pc:docMk/>
            <pc:sldMk cId="0" sldId="261"/>
            <ac:spMk id="141" creationId="{00000000-0000-0000-0000-000000000000}"/>
          </ac:spMkLst>
        </pc:spChg>
        <pc:picChg chg="mod">
          <ac:chgData name="Paul STEFFEN" userId="5765d12b-d382-4514-a2ef-7e4970a92eb1" providerId="ADAL" clId="{9C56D416-4F53-4489-8DF1-F50F273EA77B}" dt="2020-11-04T15:58:43.644" v="622" actId="1076"/>
          <ac:picMkLst>
            <pc:docMk/>
            <pc:sldMk cId="0" sldId="261"/>
            <ac:picMk id="129" creationId="{00000000-0000-0000-0000-000000000000}"/>
          </ac:picMkLst>
        </pc:picChg>
        <pc:picChg chg="mod">
          <ac:chgData name="Paul STEFFEN" userId="5765d12b-d382-4514-a2ef-7e4970a92eb1" providerId="ADAL" clId="{9C56D416-4F53-4489-8DF1-F50F273EA77B}" dt="2020-11-04T15:58:55.705" v="626" actId="1076"/>
          <ac:picMkLst>
            <pc:docMk/>
            <pc:sldMk cId="0" sldId="261"/>
            <ac:picMk id="130" creationId="{00000000-0000-0000-0000-000000000000}"/>
          </ac:picMkLst>
        </pc:picChg>
      </pc:sldChg>
      <pc:sldChg chg="delSp modSp mod">
        <pc:chgData name="Paul STEFFEN" userId="5765d12b-d382-4514-a2ef-7e4970a92eb1" providerId="ADAL" clId="{9C56D416-4F53-4489-8DF1-F50F273EA77B}" dt="2020-11-04T16:07:01.233" v="933" actId="20577"/>
        <pc:sldMkLst>
          <pc:docMk/>
          <pc:sldMk cId="0" sldId="262"/>
        </pc:sldMkLst>
        <pc:spChg chg="mod">
          <ac:chgData name="Paul STEFFEN" userId="5765d12b-d382-4514-a2ef-7e4970a92eb1" providerId="ADAL" clId="{9C56D416-4F53-4489-8DF1-F50F273EA77B}" dt="2020-11-04T16:07:01.233" v="933" actId="20577"/>
          <ac:spMkLst>
            <pc:docMk/>
            <pc:sldMk cId="0" sldId="262"/>
            <ac:spMk id="142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6:05:47.163" v="900" actId="255"/>
          <ac:spMkLst>
            <pc:docMk/>
            <pc:sldMk cId="0" sldId="262"/>
            <ac:spMk id="143" creationId="{00000000-0000-0000-0000-000000000000}"/>
          </ac:spMkLst>
        </pc:spChg>
        <pc:picChg chg="mod">
          <ac:chgData name="Paul STEFFEN" userId="5765d12b-d382-4514-a2ef-7e4970a92eb1" providerId="ADAL" clId="{9C56D416-4F53-4489-8DF1-F50F273EA77B}" dt="2020-11-04T16:05:55.068" v="901" actId="1076"/>
          <ac:picMkLst>
            <pc:docMk/>
            <pc:sldMk cId="0" sldId="262"/>
            <ac:picMk id="144" creationId="{00000000-0000-0000-0000-000000000000}"/>
          </ac:picMkLst>
        </pc:picChg>
        <pc:picChg chg="mod">
          <ac:chgData name="Paul STEFFEN" userId="5765d12b-d382-4514-a2ef-7e4970a92eb1" providerId="ADAL" clId="{9C56D416-4F53-4489-8DF1-F50F273EA77B}" dt="2020-11-04T16:05:59.415" v="902" actId="1076"/>
          <ac:picMkLst>
            <pc:docMk/>
            <pc:sldMk cId="0" sldId="262"/>
            <ac:picMk id="145" creationId="{00000000-0000-0000-0000-000000000000}"/>
          </ac:picMkLst>
        </pc:picChg>
        <pc:picChg chg="del">
          <ac:chgData name="Paul STEFFEN" userId="5765d12b-d382-4514-a2ef-7e4970a92eb1" providerId="ADAL" clId="{9C56D416-4F53-4489-8DF1-F50F273EA77B}" dt="2020-11-04T16:05:28.622" v="897" actId="478"/>
          <ac:picMkLst>
            <pc:docMk/>
            <pc:sldMk cId="0" sldId="262"/>
            <ac:picMk id="146" creationId="{00000000-0000-0000-0000-000000000000}"/>
          </ac:picMkLst>
        </pc:picChg>
      </pc:sldChg>
      <pc:sldChg chg="del">
        <pc:chgData name="Paul STEFFEN" userId="5765d12b-d382-4514-a2ef-7e4970a92eb1" providerId="ADAL" clId="{9C56D416-4F53-4489-8DF1-F50F273EA77B}" dt="2020-11-04T16:25:19.362" v="1420" actId="47"/>
        <pc:sldMkLst>
          <pc:docMk/>
          <pc:sldMk cId="0" sldId="263"/>
        </pc:sldMkLst>
      </pc:sldChg>
      <pc:sldChg chg="modSp mod">
        <pc:chgData name="Paul STEFFEN" userId="5765d12b-d382-4514-a2ef-7e4970a92eb1" providerId="ADAL" clId="{9C56D416-4F53-4489-8DF1-F50F273EA77B}" dt="2020-11-04T16:32:17.724" v="1807" actId="1076"/>
        <pc:sldMkLst>
          <pc:docMk/>
          <pc:sldMk cId="0" sldId="264"/>
        </pc:sldMkLst>
        <pc:spChg chg="mod">
          <ac:chgData name="Paul STEFFEN" userId="5765d12b-d382-4514-a2ef-7e4970a92eb1" providerId="ADAL" clId="{9C56D416-4F53-4489-8DF1-F50F273EA77B}" dt="2020-11-04T16:30:09.558" v="1797" actId="20577"/>
          <ac:spMkLst>
            <pc:docMk/>
            <pc:sldMk cId="0" sldId="264"/>
            <ac:spMk id="152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6:30:27.625" v="1798" actId="255"/>
          <ac:spMkLst>
            <pc:docMk/>
            <pc:sldMk cId="0" sldId="264"/>
            <ac:spMk id="158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6:32:17.724" v="1807" actId="1076"/>
          <ac:spMkLst>
            <pc:docMk/>
            <pc:sldMk cId="0" sldId="264"/>
            <ac:spMk id="159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6:32:12.051" v="1806" actId="1076"/>
          <ac:spMkLst>
            <pc:docMk/>
            <pc:sldMk cId="0" sldId="264"/>
            <ac:spMk id="160" creationId="{00000000-0000-0000-0000-000000000000}"/>
          </ac:spMkLst>
        </pc:spChg>
      </pc:sldChg>
      <pc:sldChg chg="modSp del mod">
        <pc:chgData name="Paul STEFFEN" userId="5765d12b-d382-4514-a2ef-7e4970a92eb1" providerId="ADAL" clId="{9C56D416-4F53-4489-8DF1-F50F273EA77B}" dt="2020-11-04T20:00:16.937" v="2133" actId="47"/>
        <pc:sldMkLst>
          <pc:docMk/>
          <pc:sldMk cId="0" sldId="265"/>
        </pc:sldMkLst>
        <pc:spChg chg="mod">
          <ac:chgData name="Paul STEFFEN" userId="5765d12b-d382-4514-a2ef-7e4970a92eb1" providerId="ADAL" clId="{9C56D416-4F53-4489-8DF1-F50F273EA77B}" dt="2020-11-04T19:50:47.302" v="1857" actId="20577"/>
          <ac:spMkLst>
            <pc:docMk/>
            <pc:sldMk cId="0" sldId="265"/>
            <ac:spMk id="161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9:51:03.906" v="1862"/>
          <ac:spMkLst>
            <pc:docMk/>
            <pc:sldMk cId="0" sldId="265"/>
            <ac:spMk id="162" creationId="{00000000-0000-0000-0000-000000000000}"/>
          </ac:spMkLst>
        </pc:spChg>
      </pc:sldChg>
      <pc:sldChg chg="modSp mod">
        <pc:chgData name="Paul STEFFEN" userId="5765d12b-d382-4514-a2ef-7e4970a92eb1" providerId="ADAL" clId="{9C56D416-4F53-4489-8DF1-F50F273EA77B}" dt="2020-11-04T20:04:44.521" v="2250" actId="20577"/>
        <pc:sldMkLst>
          <pc:docMk/>
          <pc:sldMk cId="0" sldId="266"/>
        </pc:sldMkLst>
        <pc:spChg chg="mod">
          <ac:chgData name="Paul STEFFEN" userId="5765d12b-d382-4514-a2ef-7e4970a92eb1" providerId="ADAL" clId="{9C56D416-4F53-4489-8DF1-F50F273EA77B}" dt="2020-11-04T20:04:44.521" v="2250" actId="20577"/>
          <ac:spMkLst>
            <pc:docMk/>
            <pc:sldMk cId="0" sldId="266"/>
            <ac:spMk id="163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20:03:48.110" v="2188" actId="20577"/>
          <ac:spMkLst>
            <pc:docMk/>
            <pc:sldMk cId="0" sldId="266"/>
            <ac:spMk id="164" creationId="{00000000-0000-0000-0000-000000000000}"/>
          </ac:spMkLst>
        </pc:spChg>
      </pc:sldChg>
      <pc:sldChg chg="delSp del mod">
        <pc:chgData name="Paul STEFFEN" userId="5765d12b-d382-4514-a2ef-7e4970a92eb1" providerId="ADAL" clId="{9C56D416-4F53-4489-8DF1-F50F273EA77B}" dt="2020-11-04T20:11:29.709" v="2591" actId="47"/>
        <pc:sldMkLst>
          <pc:docMk/>
          <pc:sldMk cId="0" sldId="267"/>
        </pc:sldMkLst>
        <pc:picChg chg="del">
          <ac:chgData name="Paul STEFFEN" userId="5765d12b-d382-4514-a2ef-7e4970a92eb1" providerId="ADAL" clId="{9C56D416-4F53-4489-8DF1-F50F273EA77B}" dt="2020-11-04T20:00:29.517" v="2134" actId="478"/>
          <ac:picMkLst>
            <pc:docMk/>
            <pc:sldMk cId="0" sldId="267"/>
            <ac:picMk id="167" creationId="{00000000-0000-0000-0000-000000000000}"/>
          </ac:picMkLst>
        </pc:picChg>
      </pc:sldChg>
      <pc:sldChg chg="addSp modSp del mod">
        <pc:chgData name="Paul STEFFEN" userId="5765d12b-d382-4514-a2ef-7e4970a92eb1" providerId="ADAL" clId="{9C56D416-4F53-4489-8DF1-F50F273EA77B}" dt="2020-11-04T16:10:02.891" v="993" actId="47"/>
        <pc:sldMkLst>
          <pc:docMk/>
          <pc:sldMk cId="0" sldId="273"/>
        </pc:sldMkLst>
        <pc:picChg chg="add mod">
          <ac:chgData name="Paul STEFFEN" userId="5765d12b-d382-4514-a2ef-7e4970a92eb1" providerId="ADAL" clId="{9C56D416-4F53-4489-8DF1-F50F273EA77B}" dt="2020-11-04T16:09:07.786" v="946" actId="1076"/>
          <ac:picMkLst>
            <pc:docMk/>
            <pc:sldMk cId="0" sldId="273"/>
            <ac:picMk id="2" creationId="{EDDFDC4E-5E61-4AB4-AEBD-DCC96BA612F2}"/>
          </ac:picMkLst>
        </pc:picChg>
        <pc:picChg chg="mod">
          <ac:chgData name="Paul STEFFEN" userId="5765d12b-d382-4514-a2ef-7e4970a92eb1" providerId="ADAL" clId="{9C56D416-4F53-4489-8DF1-F50F273EA77B}" dt="2020-11-04T16:08:42.393" v="940" actId="1076"/>
          <ac:picMkLst>
            <pc:docMk/>
            <pc:sldMk cId="0" sldId="273"/>
            <ac:picMk id="182" creationId="{00000000-0000-0000-0000-000000000000}"/>
          </ac:picMkLst>
        </pc:picChg>
      </pc:sldChg>
      <pc:sldChg chg="modSp del mod">
        <pc:chgData name="Paul STEFFEN" userId="5765d12b-d382-4514-a2ef-7e4970a92eb1" providerId="ADAL" clId="{9C56D416-4F53-4489-8DF1-F50F273EA77B}" dt="2020-11-04T16:10:05.189" v="994" actId="47"/>
        <pc:sldMkLst>
          <pc:docMk/>
          <pc:sldMk cId="0" sldId="274"/>
        </pc:sldMkLst>
        <pc:picChg chg="mod">
          <ac:chgData name="Paul STEFFEN" userId="5765d12b-d382-4514-a2ef-7e4970a92eb1" providerId="ADAL" clId="{9C56D416-4F53-4489-8DF1-F50F273EA77B}" dt="2020-11-04T16:08:28.533" v="938" actId="14100"/>
          <ac:picMkLst>
            <pc:docMk/>
            <pc:sldMk cId="0" sldId="274"/>
            <ac:picMk id="2" creationId="{27142CDE-F53E-4130-8A41-500278E9890A}"/>
          </ac:picMkLst>
        </pc:picChg>
      </pc:sldChg>
      <pc:sldChg chg="add del">
        <pc:chgData name="Paul STEFFEN" userId="5765d12b-d382-4514-a2ef-7e4970a92eb1" providerId="ADAL" clId="{9C56D416-4F53-4489-8DF1-F50F273EA77B}" dt="2020-11-04T16:19:04.123" v="1224" actId="47"/>
        <pc:sldMkLst>
          <pc:docMk/>
          <pc:sldMk cId="0" sldId="275"/>
        </pc:sldMkLst>
      </pc:sldChg>
      <pc:sldChg chg="del">
        <pc:chgData name="Paul STEFFEN" userId="5765d12b-d382-4514-a2ef-7e4970a92eb1" providerId="ADAL" clId="{9C56D416-4F53-4489-8DF1-F50F273EA77B}" dt="2020-11-04T16:08:21.771" v="937" actId="47"/>
        <pc:sldMkLst>
          <pc:docMk/>
          <pc:sldMk cId="0" sldId="277"/>
        </pc:sldMkLst>
      </pc:sldChg>
      <pc:sldChg chg="del">
        <pc:chgData name="Paul STEFFEN" userId="5765d12b-d382-4514-a2ef-7e4970a92eb1" providerId="ADAL" clId="{9C56D416-4F53-4489-8DF1-F50F273EA77B}" dt="2020-11-04T16:25:09.026" v="1419" actId="47"/>
        <pc:sldMkLst>
          <pc:docMk/>
          <pc:sldMk cId="545258879" sldId="368"/>
        </pc:sldMkLst>
      </pc:sldChg>
      <pc:sldChg chg="modSp del mod">
        <pc:chgData name="Paul STEFFEN" userId="5765d12b-d382-4514-a2ef-7e4970a92eb1" providerId="ADAL" clId="{9C56D416-4F53-4489-8DF1-F50F273EA77B}" dt="2020-11-04T15:25:56.855" v="52" actId="2696"/>
        <pc:sldMkLst>
          <pc:docMk/>
          <pc:sldMk cId="4245356316" sldId="370"/>
        </pc:sldMkLst>
        <pc:spChg chg="mod">
          <ac:chgData name="Paul STEFFEN" userId="5765d12b-d382-4514-a2ef-7e4970a92eb1" providerId="ADAL" clId="{9C56D416-4F53-4489-8DF1-F50F273EA77B}" dt="2020-11-04T15:25:44.521" v="51" actId="27636"/>
          <ac:spMkLst>
            <pc:docMk/>
            <pc:sldMk cId="4245356316" sldId="370"/>
            <ac:spMk id="2" creationId="{F5C0D3CF-5064-4F76-AEF9-569F66C91047}"/>
          </ac:spMkLst>
        </pc:spChg>
      </pc:sldChg>
      <pc:sldChg chg="modSp mod">
        <pc:chgData name="Paul STEFFEN" userId="5765d12b-d382-4514-a2ef-7e4970a92eb1" providerId="ADAL" clId="{9C56D416-4F53-4489-8DF1-F50F273EA77B}" dt="2020-11-04T16:02:30.797" v="713" actId="1076"/>
        <pc:sldMkLst>
          <pc:docMk/>
          <pc:sldMk cId="3023251889" sldId="371"/>
        </pc:sldMkLst>
        <pc:spChg chg="mod">
          <ac:chgData name="Paul STEFFEN" userId="5765d12b-d382-4514-a2ef-7e4970a92eb1" providerId="ADAL" clId="{9C56D416-4F53-4489-8DF1-F50F273EA77B}" dt="2020-11-04T16:02:30.797" v="713" actId="1076"/>
          <ac:spMkLst>
            <pc:docMk/>
            <pc:sldMk cId="3023251889" sldId="371"/>
            <ac:spMk id="8" creationId="{5861515C-3682-4E17-A04F-1351EA83A451}"/>
          </ac:spMkLst>
        </pc:spChg>
        <pc:spChg chg="mod">
          <ac:chgData name="Paul STEFFEN" userId="5765d12b-d382-4514-a2ef-7e4970a92eb1" providerId="ADAL" clId="{9C56D416-4F53-4489-8DF1-F50F273EA77B}" dt="2020-11-04T16:01:53.685" v="707" actId="1076"/>
          <ac:spMkLst>
            <pc:docMk/>
            <pc:sldMk cId="3023251889" sldId="371"/>
            <ac:spMk id="9" creationId="{F40EC195-ADF3-438B-AC42-9153ECCE4B69}"/>
          </ac:spMkLst>
        </pc:spChg>
        <pc:spChg chg="mod">
          <ac:chgData name="Paul STEFFEN" userId="5765d12b-d382-4514-a2ef-7e4970a92eb1" providerId="ADAL" clId="{9C56D416-4F53-4489-8DF1-F50F273EA77B}" dt="2020-11-04T16:02:16.222" v="711" actId="1076"/>
          <ac:spMkLst>
            <pc:docMk/>
            <pc:sldMk cId="3023251889" sldId="371"/>
            <ac:spMk id="10" creationId="{D216DABF-D0C9-4A04-8954-8F5EB0932465}"/>
          </ac:spMkLst>
        </pc:spChg>
        <pc:spChg chg="mod">
          <ac:chgData name="Paul STEFFEN" userId="5765d12b-d382-4514-a2ef-7e4970a92eb1" providerId="ADAL" clId="{9C56D416-4F53-4489-8DF1-F50F273EA77B}" dt="2020-11-04T16:02:10.590" v="710" actId="1076"/>
          <ac:spMkLst>
            <pc:docMk/>
            <pc:sldMk cId="3023251889" sldId="371"/>
            <ac:spMk id="11" creationId="{B0F4734B-1CEB-4B71-92B5-F66CC6FF5D20}"/>
          </ac:spMkLst>
        </pc:spChg>
        <pc:spChg chg="mod">
          <ac:chgData name="Paul STEFFEN" userId="5765d12b-d382-4514-a2ef-7e4970a92eb1" providerId="ADAL" clId="{9C56D416-4F53-4489-8DF1-F50F273EA77B}" dt="2020-11-04T16:01:33.943" v="705" actId="20577"/>
          <ac:spMkLst>
            <pc:docMk/>
            <pc:sldMk cId="3023251889" sldId="371"/>
            <ac:spMk id="127" creationId="{00000000-0000-0000-0000-000000000000}"/>
          </ac:spMkLst>
        </pc:spChg>
        <pc:picChg chg="mod">
          <ac:chgData name="Paul STEFFEN" userId="5765d12b-d382-4514-a2ef-7e4970a92eb1" providerId="ADAL" clId="{9C56D416-4F53-4489-8DF1-F50F273EA77B}" dt="2020-11-04T16:01:47.084" v="706" actId="1076"/>
          <ac:picMkLst>
            <pc:docMk/>
            <pc:sldMk cId="3023251889" sldId="371"/>
            <ac:picMk id="3" creationId="{05B7761D-2D4D-44DF-841B-4F66D94AACF4}"/>
          </ac:picMkLst>
        </pc:picChg>
        <pc:picChg chg="mod">
          <ac:chgData name="Paul STEFFEN" userId="5765d12b-d382-4514-a2ef-7e4970a92eb1" providerId="ADAL" clId="{9C56D416-4F53-4489-8DF1-F50F273EA77B}" dt="2020-11-04T16:02:06.578" v="709" actId="1076"/>
          <ac:picMkLst>
            <pc:docMk/>
            <pc:sldMk cId="3023251889" sldId="371"/>
            <ac:picMk id="4" creationId="{51401C49-4F8F-446A-A415-DFDA581B02B7}"/>
          </ac:picMkLst>
        </pc:picChg>
        <pc:cxnChg chg="mod">
          <ac:chgData name="Paul STEFFEN" userId="5765d12b-d382-4514-a2ef-7e4970a92eb1" providerId="ADAL" clId="{9C56D416-4F53-4489-8DF1-F50F273EA77B}" dt="2020-11-04T16:02:23.863" v="712" actId="1076"/>
          <ac:cxnSpMkLst>
            <pc:docMk/>
            <pc:sldMk cId="3023251889" sldId="371"/>
            <ac:cxnSpMk id="6" creationId="{2CC65BC0-5EE8-4E7E-8E77-902FC8A9329D}"/>
          </ac:cxnSpMkLst>
        </pc:cxnChg>
      </pc:sldChg>
      <pc:sldChg chg="addSp delSp modSp add mod ord">
        <pc:chgData name="Paul STEFFEN" userId="5765d12b-d382-4514-a2ef-7e4970a92eb1" providerId="ADAL" clId="{9C56D416-4F53-4489-8DF1-F50F273EA77B}" dt="2020-11-04T16:09:21.932" v="948" actId="478"/>
        <pc:sldMkLst>
          <pc:docMk/>
          <pc:sldMk cId="3556383733" sldId="372"/>
        </pc:sldMkLst>
        <pc:spChg chg="mod">
          <ac:chgData name="Paul STEFFEN" userId="5765d12b-d382-4514-a2ef-7e4970a92eb1" providerId="ADAL" clId="{9C56D416-4F53-4489-8DF1-F50F273EA77B}" dt="2020-11-04T15:26:31.132" v="82" actId="20577"/>
          <ac:spMkLst>
            <pc:docMk/>
            <pc:sldMk cId="3556383733" sldId="372"/>
            <ac:spMk id="109" creationId="{00000000-0000-0000-0000-000000000000}"/>
          </ac:spMkLst>
        </pc:spChg>
        <pc:spChg chg="del mod">
          <ac:chgData name="Paul STEFFEN" userId="5765d12b-d382-4514-a2ef-7e4970a92eb1" providerId="ADAL" clId="{9C56D416-4F53-4489-8DF1-F50F273EA77B}" dt="2020-11-04T15:26:11.586" v="58" actId="478"/>
          <ac:spMkLst>
            <pc:docMk/>
            <pc:sldMk cId="3556383733" sldId="372"/>
            <ac:spMk id="113" creationId="{00000000-0000-0000-0000-000000000000}"/>
          </ac:spMkLst>
        </pc:spChg>
        <pc:spChg chg="del">
          <ac:chgData name="Paul STEFFEN" userId="5765d12b-d382-4514-a2ef-7e4970a92eb1" providerId="ADAL" clId="{9C56D416-4F53-4489-8DF1-F50F273EA77B}" dt="2020-11-04T15:26:16.326" v="59" actId="478"/>
          <ac:spMkLst>
            <pc:docMk/>
            <pc:sldMk cId="3556383733" sldId="372"/>
            <ac:spMk id="114" creationId="{00000000-0000-0000-0000-000000000000}"/>
          </ac:spMkLst>
        </pc:spChg>
        <pc:spChg chg="del mod">
          <ac:chgData name="Paul STEFFEN" userId="5765d12b-d382-4514-a2ef-7e4970a92eb1" providerId="ADAL" clId="{9C56D416-4F53-4489-8DF1-F50F273EA77B}" dt="2020-11-04T15:26:22" v="62" actId="478"/>
          <ac:spMkLst>
            <pc:docMk/>
            <pc:sldMk cId="3556383733" sldId="372"/>
            <ac:spMk id="115" creationId="{00000000-0000-0000-0000-000000000000}"/>
          </ac:spMkLst>
        </pc:spChg>
        <pc:picChg chg="add del">
          <ac:chgData name="Paul STEFFEN" userId="5765d12b-d382-4514-a2ef-7e4970a92eb1" providerId="ADAL" clId="{9C56D416-4F53-4489-8DF1-F50F273EA77B}" dt="2020-11-04T16:09:21.932" v="948" actId="478"/>
          <ac:picMkLst>
            <pc:docMk/>
            <pc:sldMk cId="3556383733" sldId="372"/>
            <ac:picMk id="2" creationId="{7313E628-808C-4C50-AB05-3C7C21A83F45}"/>
          </ac:picMkLst>
        </pc:picChg>
        <pc:picChg chg="del">
          <ac:chgData name="Paul STEFFEN" userId="5765d12b-d382-4514-a2ef-7e4970a92eb1" providerId="ADAL" clId="{9C56D416-4F53-4489-8DF1-F50F273EA77B}" dt="2020-11-04T15:26:02.622" v="54" actId="478"/>
          <ac:picMkLst>
            <pc:docMk/>
            <pc:sldMk cId="3556383733" sldId="372"/>
            <ac:picMk id="110" creationId="{00000000-0000-0000-0000-000000000000}"/>
          </ac:picMkLst>
        </pc:picChg>
        <pc:picChg chg="del">
          <ac:chgData name="Paul STEFFEN" userId="5765d12b-d382-4514-a2ef-7e4970a92eb1" providerId="ADAL" clId="{9C56D416-4F53-4489-8DF1-F50F273EA77B}" dt="2020-11-04T15:26:23.426" v="63" actId="478"/>
          <ac:picMkLst>
            <pc:docMk/>
            <pc:sldMk cId="3556383733" sldId="372"/>
            <ac:picMk id="111" creationId="{00000000-0000-0000-0000-000000000000}"/>
          </ac:picMkLst>
        </pc:picChg>
        <pc:picChg chg="del">
          <ac:chgData name="Paul STEFFEN" userId="5765d12b-d382-4514-a2ef-7e4970a92eb1" providerId="ADAL" clId="{9C56D416-4F53-4489-8DF1-F50F273EA77B}" dt="2020-11-04T15:26:17.858" v="60" actId="478"/>
          <ac:picMkLst>
            <pc:docMk/>
            <pc:sldMk cId="3556383733" sldId="372"/>
            <ac:picMk id="112" creationId="{00000000-0000-0000-0000-000000000000}"/>
          </ac:picMkLst>
        </pc:picChg>
      </pc:sldChg>
      <pc:sldChg chg="addSp modSp add mod ord">
        <pc:chgData name="Paul STEFFEN" userId="5765d12b-d382-4514-a2ef-7e4970a92eb1" providerId="ADAL" clId="{9C56D416-4F53-4489-8DF1-F50F273EA77B}" dt="2020-11-04T16:10:29.915" v="998" actId="14100"/>
        <pc:sldMkLst>
          <pc:docMk/>
          <pc:sldMk cId="4038392185" sldId="373"/>
        </pc:sldMkLst>
        <pc:spChg chg="mod">
          <ac:chgData name="Paul STEFFEN" userId="5765d12b-d382-4514-a2ef-7e4970a92eb1" providerId="ADAL" clId="{9C56D416-4F53-4489-8DF1-F50F273EA77B}" dt="2020-11-04T16:09:46.194" v="990" actId="20577"/>
          <ac:spMkLst>
            <pc:docMk/>
            <pc:sldMk cId="4038392185" sldId="373"/>
            <ac:spMk id="109" creationId="{00000000-0000-0000-0000-000000000000}"/>
          </ac:spMkLst>
        </pc:spChg>
        <pc:picChg chg="add mod">
          <ac:chgData name="Paul STEFFEN" userId="5765d12b-d382-4514-a2ef-7e4970a92eb1" providerId="ADAL" clId="{9C56D416-4F53-4489-8DF1-F50F273EA77B}" dt="2020-11-04T16:10:21.472" v="996" actId="1076"/>
          <ac:picMkLst>
            <pc:docMk/>
            <pc:sldMk cId="4038392185" sldId="373"/>
            <ac:picMk id="2" creationId="{5F25A9DA-45B4-4992-B81F-402BB730FFE7}"/>
          </ac:picMkLst>
        </pc:picChg>
        <pc:picChg chg="add mod">
          <ac:chgData name="Paul STEFFEN" userId="5765d12b-d382-4514-a2ef-7e4970a92eb1" providerId="ADAL" clId="{9C56D416-4F53-4489-8DF1-F50F273EA77B}" dt="2020-11-04T16:10:29.915" v="998" actId="14100"/>
          <ac:picMkLst>
            <pc:docMk/>
            <pc:sldMk cId="4038392185" sldId="373"/>
            <ac:picMk id="4" creationId="{E8254C02-8646-4B12-BB88-61BA5FA38D27}"/>
          </ac:picMkLst>
        </pc:picChg>
      </pc:sldChg>
      <pc:sldChg chg="addSp delSp modSp add mod">
        <pc:chgData name="Paul STEFFEN" userId="5765d12b-d382-4514-a2ef-7e4970a92eb1" providerId="ADAL" clId="{9C56D416-4F53-4489-8DF1-F50F273EA77B}" dt="2020-11-04T16:18:55.111" v="1223" actId="20577"/>
        <pc:sldMkLst>
          <pc:docMk/>
          <pc:sldMk cId="4219200941" sldId="374"/>
        </pc:sldMkLst>
        <pc:spChg chg="add mod">
          <ac:chgData name="Paul STEFFEN" userId="5765d12b-d382-4514-a2ef-7e4970a92eb1" providerId="ADAL" clId="{9C56D416-4F53-4489-8DF1-F50F273EA77B}" dt="2020-11-04T16:14:09.586" v="1082" actId="1076"/>
          <ac:spMkLst>
            <pc:docMk/>
            <pc:sldMk cId="4219200941" sldId="374"/>
            <ac:spMk id="10" creationId="{2339492B-4D83-4FFF-AFEC-3FE3316A6DE4}"/>
          </ac:spMkLst>
        </pc:spChg>
        <pc:spChg chg="add mod">
          <ac:chgData name="Paul STEFFEN" userId="5765d12b-d382-4514-a2ef-7e4970a92eb1" providerId="ADAL" clId="{9C56D416-4F53-4489-8DF1-F50F273EA77B}" dt="2020-11-04T16:18:55.111" v="1223" actId="20577"/>
          <ac:spMkLst>
            <pc:docMk/>
            <pc:sldMk cId="4219200941" sldId="374"/>
            <ac:spMk id="12" creationId="{C68CF37A-51E5-45D6-A496-A49F0E4F6A90}"/>
          </ac:spMkLst>
        </pc:spChg>
        <pc:spChg chg="add del mod">
          <ac:chgData name="Paul STEFFEN" userId="5765d12b-d382-4514-a2ef-7e4970a92eb1" providerId="ADAL" clId="{9C56D416-4F53-4489-8DF1-F50F273EA77B}" dt="2020-11-04T16:18:00.152" v="1186" actId="767"/>
          <ac:spMkLst>
            <pc:docMk/>
            <pc:sldMk cId="4219200941" sldId="374"/>
            <ac:spMk id="14" creationId="{EBBA9C67-DE0C-425D-883B-E779E0D65E89}"/>
          </ac:spMkLst>
        </pc:spChg>
        <pc:spChg chg="add del mod">
          <ac:chgData name="Paul STEFFEN" userId="5765d12b-d382-4514-a2ef-7e4970a92eb1" providerId="ADAL" clId="{9C56D416-4F53-4489-8DF1-F50F273EA77B}" dt="2020-11-04T16:17:58.879" v="1180" actId="22"/>
          <ac:spMkLst>
            <pc:docMk/>
            <pc:sldMk cId="4219200941" sldId="374"/>
            <ac:spMk id="15" creationId="{E1E2C975-33E0-4268-9DD1-A9ABA4DA9866}"/>
          </ac:spMkLst>
        </pc:spChg>
        <pc:spChg chg="mod">
          <ac:chgData name="Paul STEFFEN" userId="5765d12b-d382-4514-a2ef-7e4970a92eb1" providerId="ADAL" clId="{9C56D416-4F53-4489-8DF1-F50F273EA77B}" dt="2020-11-04T16:12:27.553" v="1037" actId="313"/>
          <ac:spMkLst>
            <pc:docMk/>
            <pc:sldMk cId="4219200941" sldId="374"/>
            <ac:spMk id="109" creationId="{00000000-0000-0000-0000-000000000000}"/>
          </ac:spMkLst>
        </pc:spChg>
        <pc:picChg chg="del">
          <ac:chgData name="Paul STEFFEN" userId="5765d12b-d382-4514-a2ef-7e4970a92eb1" providerId="ADAL" clId="{9C56D416-4F53-4489-8DF1-F50F273EA77B}" dt="2020-11-04T16:11:08.550" v="1023" actId="478"/>
          <ac:picMkLst>
            <pc:docMk/>
            <pc:sldMk cId="4219200941" sldId="374"/>
            <ac:picMk id="2" creationId="{5F25A9DA-45B4-4992-B81F-402BB730FFE7}"/>
          </ac:picMkLst>
        </pc:picChg>
        <pc:picChg chg="add mod">
          <ac:chgData name="Paul STEFFEN" userId="5765d12b-d382-4514-a2ef-7e4970a92eb1" providerId="ADAL" clId="{9C56D416-4F53-4489-8DF1-F50F273EA77B}" dt="2020-11-04T16:18:43.906" v="1198" actId="1076"/>
          <ac:picMkLst>
            <pc:docMk/>
            <pc:sldMk cId="4219200941" sldId="374"/>
            <ac:picMk id="3" creationId="{819E32A5-3F2C-43D0-8E92-58B66C7E562C}"/>
          </ac:picMkLst>
        </pc:picChg>
        <pc:picChg chg="del">
          <ac:chgData name="Paul STEFFEN" userId="5765d12b-d382-4514-a2ef-7e4970a92eb1" providerId="ADAL" clId="{9C56D416-4F53-4489-8DF1-F50F273EA77B}" dt="2020-11-04T16:11:10.022" v="1024" actId="478"/>
          <ac:picMkLst>
            <pc:docMk/>
            <pc:sldMk cId="4219200941" sldId="374"/>
            <ac:picMk id="4" creationId="{E8254C02-8646-4B12-BB88-61BA5FA38D27}"/>
          </ac:picMkLst>
        </pc:picChg>
        <pc:picChg chg="add mod">
          <ac:chgData name="Paul STEFFEN" userId="5765d12b-d382-4514-a2ef-7e4970a92eb1" providerId="ADAL" clId="{9C56D416-4F53-4489-8DF1-F50F273EA77B}" dt="2020-11-04T16:13:28.683" v="1048" actId="1076"/>
          <ac:picMkLst>
            <pc:docMk/>
            <pc:sldMk cId="4219200941" sldId="374"/>
            <ac:picMk id="6" creationId="{AA34C096-7631-4C20-9FC0-336A6289637C}"/>
          </ac:picMkLst>
        </pc:picChg>
        <pc:picChg chg="add mod">
          <ac:chgData name="Paul STEFFEN" userId="5765d12b-d382-4514-a2ef-7e4970a92eb1" providerId="ADAL" clId="{9C56D416-4F53-4489-8DF1-F50F273EA77B}" dt="2020-11-04T16:18:37.213" v="1197" actId="1076"/>
          <ac:picMkLst>
            <pc:docMk/>
            <pc:sldMk cId="4219200941" sldId="374"/>
            <ac:picMk id="8" creationId="{43FB4D69-4AD3-451E-A24F-CC7990C72E16}"/>
          </ac:picMkLst>
        </pc:picChg>
      </pc:sldChg>
      <pc:sldChg chg="delSp modSp add mod">
        <pc:chgData name="Paul STEFFEN" userId="5765d12b-d382-4514-a2ef-7e4970a92eb1" providerId="ADAL" clId="{9C56D416-4F53-4489-8DF1-F50F273EA77B}" dt="2020-11-04T16:24:51.874" v="1418" actId="20577"/>
        <pc:sldMkLst>
          <pc:docMk/>
          <pc:sldMk cId="3058832728" sldId="375"/>
        </pc:sldMkLst>
        <pc:spChg chg="mod">
          <ac:chgData name="Paul STEFFEN" userId="5765d12b-d382-4514-a2ef-7e4970a92eb1" providerId="ADAL" clId="{9C56D416-4F53-4489-8DF1-F50F273EA77B}" dt="2020-11-04T16:20:05.333" v="1243" actId="20577"/>
          <ac:spMkLst>
            <pc:docMk/>
            <pc:sldMk cId="3058832728" sldId="375"/>
            <ac:spMk id="116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16:24:51.874" v="1418" actId="20577"/>
          <ac:spMkLst>
            <pc:docMk/>
            <pc:sldMk cId="3058832728" sldId="375"/>
            <ac:spMk id="117" creationId="{00000000-0000-0000-0000-000000000000}"/>
          </ac:spMkLst>
        </pc:spChg>
        <pc:spChg chg="del">
          <ac:chgData name="Paul STEFFEN" userId="5765d12b-d382-4514-a2ef-7e4970a92eb1" providerId="ADAL" clId="{9C56D416-4F53-4489-8DF1-F50F273EA77B}" dt="2020-11-04T16:21:19.630" v="1251" actId="478"/>
          <ac:spMkLst>
            <pc:docMk/>
            <pc:sldMk cId="3058832728" sldId="375"/>
            <ac:spMk id="120" creationId="{00000000-0000-0000-0000-000000000000}"/>
          </ac:spMkLst>
        </pc:spChg>
        <pc:spChg chg="del mod">
          <ac:chgData name="Paul STEFFEN" userId="5765d12b-d382-4514-a2ef-7e4970a92eb1" providerId="ADAL" clId="{9C56D416-4F53-4489-8DF1-F50F273EA77B}" dt="2020-11-04T16:21:22.653" v="1253" actId="478"/>
          <ac:spMkLst>
            <pc:docMk/>
            <pc:sldMk cId="3058832728" sldId="375"/>
            <ac:spMk id="121" creationId="{00000000-0000-0000-0000-000000000000}"/>
          </ac:spMkLst>
        </pc:spChg>
        <pc:picChg chg="del">
          <ac:chgData name="Paul STEFFEN" userId="5765d12b-d382-4514-a2ef-7e4970a92eb1" providerId="ADAL" clId="{9C56D416-4F53-4489-8DF1-F50F273EA77B}" dt="2020-11-04T16:21:24.072" v="1254" actId="478"/>
          <ac:picMkLst>
            <pc:docMk/>
            <pc:sldMk cId="3058832728" sldId="375"/>
            <ac:picMk id="118" creationId="{00000000-0000-0000-0000-000000000000}"/>
          </ac:picMkLst>
        </pc:picChg>
        <pc:picChg chg="del">
          <ac:chgData name="Paul STEFFEN" userId="5765d12b-d382-4514-a2ef-7e4970a92eb1" providerId="ADAL" clId="{9C56D416-4F53-4489-8DF1-F50F273EA77B}" dt="2020-11-04T16:21:13.581" v="1249" actId="478"/>
          <ac:picMkLst>
            <pc:docMk/>
            <pc:sldMk cId="3058832728" sldId="375"/>
            <ac:picMk id="119" creationId="{00000000-0000-0000-0000-000000000000}"/>
          </ac:picMkLst>
        </pc:picChg>
      </pc:sldChg>
      <pc:sldChg chg="addSp delSp modSp add del mod">
        <pc:chgData name="Paul STEFFEN" userId="5765d12b-d382-4514-a2ef-7e4970a92eb1" providerId="ADAL" clId="{9C56D416-4F53-4489-8DF1-F50F273EA77B}" dt="2020-11-04T16:32:31.102" v="1808" actId="47"/>
        <pc:sldMkLst>
          <pc:docMk/>
          <pc:sldMk cId="1804228474" sldId="376"/>
        </pc:sldMkLst>
        <pc:spChg chg="add mod">
          <ac:chgData name="Paul STEFFEN" userId="5765d12b-d382-4514-a2ef-7e4970a92eb1" providerId="ADAL" clId="{9C56D416-4F53-4489-8DF1-F50F273EA77B}" dt="2020-11-04T16:28:56.591" v="1769" actId="113"/>
          <ac:spMkLst>
            <pc:docMk/>
            <pc:sldMk cId="1804228474" sldId="376"/>
            <ac:spMk id="2" creationId="{4AE8C2F8-726A-4FE2-A5E6-7C3B3435D268}"/>
          </ac:spMkLst>
        </pc:spChg>
        <pc:spChg chg="mod">
          <ac:chgData name="Paul STEFFEN" userId="5765d12b-d382-4514-a2ef-7e4970a92eb1" providerId="ADAL" clId="{9C56D416-4F53-4489-8DF1-F50F273EA77B}" dt="2020-11-04T16:26:07.832" v="1511" actId="20577"/>
          <ac:spMkLst>
            <pc:docMk/>
            <pc:sldMk cId="1804228474" sldId="376"/>
            <ac:spMk id="116" creationId="{00000000-0000-0000-0000-000000000000}"/>
          </ac:spMkLst>
        </pc:spChg>
        <pc:spChg chg="del mod">
          <ac:chgData name="Paul STEFFEN" userId="5765d12b-d382-4514-a2ef-7e4970a92eb1" providerId="ADAL" clId="{9C56D416-4F53-4489-8DF1-F50F273EA77B}" dt="2020-11-04T16:26:26.899" v="1513" actId="478"/>
          <ac:spMkLst>
            <pc:docMk/>
            <pc:sldMk cId="1804228474" sldId="376"/>
            <ac:spMk id="117" creationId="{00000000-0000-0000-0000-000000000000}"/>
          </ac:spMkLst>
        </pc:spChg>
      </pc:sldChg>
      <pc:sldChg chg="add">
        <pc:chgData name="Paul STEFFEN" userId="5765d12b-d382-4514-a2ef-7e4970a92eb1" providerId="ADAL" clId="{9C56D416-4F53-4489-8DF1-F50F273EA77B}" dt="2020-11-04T16:26:27.475" v="1514"/>
        <pc:sldMkLst>
          <pc:docMk/>
          <pc:sldMk cId="2666951256" sldId="377"/>
        </pc:sldMkLst>
      </pc:sldChg>
      <pc:sldChg chg="addSp delSp modSp add mod">
        <pc:chgData name="Paul STEFFEN" userId="5765d12b-d382-4514-a2ef-7e4970a92eb1" providerId="ADAL" clId="{9C56D416-4F53-4489-8DF1-F50F273EA77B}" dt="2020-11-04T19:57:31.450" v="2132" actId="255"/>
        <pc:sldMkLst>
          <pc:docMk/>
          <pc:sldMk cId="1132034375" sldId="378"/>
        </pc:sldMkLst>
        <pc:spChg chg="add mod">
          <ac:chgData name="Paul STEFFEN" userId="5765d12b-d382-4514-a2ef-7e4970a92eb1" providerId="ADAL" clId="{9C56D416-4F53-4489-8DF1-F50F273EA77B}" dt="2020-11-04T19:57:31.450" v="2132" actId="255"/>
          <ac:spMkLst>
            <pc:docMk/>
            <pc:sldMk cId="1132034375" sldId="378"/>
            <ac:spMk id="2" creationId="{22D0030C-D4D7-42EC-A5EA-12ABFEC1660D}"/>
          </ac:spMkLst>
        </pc:spChg>
        <pc:spChg chg="del">
          <ac:chgData name="Paul STEFFEN" userId="5765d12b-d382-4514-a2ef-7e4970a92eb1" providerId="ADAL" clId="{9C56D416-4F53-4489-8DF1-F50F273EA77B}" dt="2020-11-04T19:51:36.429" v="1864" actId="478"/>
          <ac:spMkLst>
            <pc:docMk/>
            <pc:sldMk cId="1132034375" sldId="378"/>
            <ac:spMk id="162" creationId="{00000000-0000-0000-0000-000000000000}"/>
          </ac:spMkLst>
        </pc:spChg>
      </pc:sldChg>
      <pc:sldChg chg="add del">
        <pc:chgData name="Paul STEFFEN" userId="5765d12b-d382-4514-a2ef-7e4970a92eb1" providerId="ADAL" clId="{9C56D416-4F53-4489-8DF1-F50F273EA77B}" dt="2020-11-04T20:11:38.522" v="2593" actId="47"/>
        <pc:sldMkLst>
          <pc:docMk/>
          <pc:sldMk cId="81455266" sldId="379"/>
        </pc:sldMkLst>
      </pc:sldChg>
      <pc:sldChg chg="add del">
        <pc:chgData name="Paul STEFFEN" userId="5765d12b-d382-4514-a2ef-7e4970a92eb1" providerId="ADAL" clId="{9C56D416-4F53-4489-8DF1-F50F273EA77B}" dt="2020-11-04T20:04:52.729" v="2251" actId="47"/>
        <pc:sldMkLst>
          <pc:docMk/>
          <pc:sldMk cId="934379623" sldId="380"/>
        </pc:sldMkLst>
      </pc:sldChg>
      <pc:sldChg chg="modSp add mod">
        <pc:chgData name="Paul STEFFEN" userId="5765d12b-d382-4514-a2ef-7e4970a92eb1" providerId="ADAL" clId="{9C56D416-4F53-4489-8DF1-F50F273EA77B}" dt="2020-11-04T20:11:23.027" v="2590" actId="1076"/>
        <pc:sldMkLst>
          <pc:docMk/>
          <pc:sldMk cId="1384164627" sldId="380"/>
        </pc:sldMkLst>
        <pc:spChg chg="mod">
          <ac:chgData name="Paul STEFFEN" userId="5765d12b-d382-4514-a2ef-7e4970a92eb1" providerId="ADAL" clId="{9C56D416-4F53-4489-8DF1-F50F273EA77B}" dt="2020-11-04T20:06:58.024" v="2274" actId="20577"/>
          <ac:spMkLst>
            <pc:docMk/>
            <pc:sldMk cId="1384164627" sldId="380"/>
            <ac:spMk id="163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20:11:23.027" v="2590" actId="1076"/>
          <ac:spMkLst>
            <pc:docMk/>
            <pc:sldMk cId="1384164627" sldId="380"/>
            <ac:spMk id="164" creationId="{00000000-0000-0000-0000-000000000000}"/>
          </ac:spMkLst>
        </pc:spChg>
      </pc:sldChg>
      <pc:sldChg chg="modSp add mod">
        <pc:chgData name="Paul STEFFEN" userId="5765d12b-d382-4514-a2ef-7e4970a92eb1" providerId="ADAL" clId="{9C56D416-4F53-4489-8DF1-F50F273EA77B}" dt="2020-11-04T20:12:07.668" v="2617" actId="20577"/>
        <pc:sldMkLst>
          <pc:docMk/>
          <pc:sldMk cId="130653870" sldId="381"/>
        </pc:sldMkLst>
        <pc:spChg chg="mod">
          <ac:chgData name="Paul STEFFEN" userId="5765d12b-d382-4514-a2ef-7e4970a92eb1" providerId="ADAL" clId="{9C56D416-4F53-4489-8DF1-F50F273EA77B}" dt="2020-11-04T20:11:48.836" v="2602" actId="20577"/>
          <ac:spMkLst>
            <pc:docMk/>
            <pc:sldMk cId="130653870" sldId="381"/>
            <ac:spMk id="163" creationId="{00000000-0000-0000-0000-000000000000}"/>
          </ac:spMkLst>
        </pc:spChg>
        <pc:spChg chg="mod">
          <ac:chgData name="Paul STEFFEN" userId="5765d12b-d382-4514-a2ef-7e4970a92eb1" providerId="ADAL" clId="{9C56D416-4F53-4489-8DF1-F50F273EA77B}" dt="2020-11-04T20:12:07.668" v="2617" actId="20577"/>
          <ac:spMkLst>
            <pc:docMk/>
            <pc:sldMk cId="130653870" sldId="381"/>
            <ac:spMk id="164" creationId="{00000000-0000-0000-0000-000000000000}"/>
          </ac:spMkLst>
        </pc:spChg>
      </pc:sldChg>
      <pc:sldMasterChg chg="delSldLayout">
        <pc:chgData name="Paul STEFFEN" userId="5765d12b-d382-4514-a2ef-7e4970a92eb1" providerId="ADAL" clId="{9C56D416-4F53-4489-8DF1-F50F273EA77B}" dt="2020-11-04T16:25:09.026" v="1419" actId="47"/>
        <pc:sldMasterMkLst>
          <pc:docMk/>
          <pc:sldMasterMk cId="4134887139" sldId="2147483675"/>
        </pc:sldMasterMkLst>
        <pc:sldLayoutChg chg="del">
          <pc:chgData name="Paul STEFFEN" userId="5765d12b-d382-4514-a2ef-7e4970a92eb1" providerId="ADAL" clId="{9C56D416-4F53-4489-8DF1-F50F273EA77B}" dt="2020-11-04T16:25:09.026" v="1419" actId="47"/>
          <pc:sldLayoutMkLst>
            <pc:docMk/>
            <pc:sldMasterMk cId="4134887139" sldId="2147483675"/>
            <pc:sldLayoutMk cId="3622281392" sldId="2147483682"/>
          </pc:sldLayoutMkLst>
        </pc:sldLayoutChg>
      </pc:sldMasterChg>
    </pc:docChg>
  </pc:docChgLst>
  <pc:docChgLst>
    <pc:chgData name="Yannick CAILLAUD" userId="075589d8-938a-4890-8b8d-8d11c48524f8" providerId="ADAL" clId="{328FC56C-3AD0-413A-B367-CF96089981CC}"/>
    <pc:docChg chg="custSel delSld modMainMaster">
      <pc:chgData name="Yannick CAILLAUD" userId="075589d8-938a-4890-8b8d-8d11c48524f8" providerId="ADAL" clId="{328FC56C-3AD0-413A-B367-CF96089981CC}" dt="2020-11-12T09:33:36.013" v="2" actId="478"/>
      <pc:docMkLst>
        <pc:docMk/>
      </pc:docMkLst>
      <pc:sldChg chg="del">
        <pc:chgData name="Yannick CAILLAUD" userId="075589d8-938a-4890-8b8d-8d11c48524f8" providerId="ADAL" clId="{328FC56C-3AD0-413A-B367-CF96089981CC}" dt="2020-11-12T08:07:33.173" v="1" actId="47"/>
        <pc:sldMkLst>
          <pc:docMk/>
          <pc:sldMk cId="0" sldId="267"/>
        </pc:sldMkLst>
      </pc:sldChg>
      <pc:sldChg chg="del">
        <pc:chgData name="Yannick CAILLAUD" userId="075589d8-938a-4890-8b8d-8d11c48524f8" providerId="ADAL" clId="{328FC56C-3AD0-413A-B367-CF96089981CC}" dt="2020-11-12T08:07:33.173" v="1" actId="47"/>
        <pc:sldMkLst>
          <pc:docMk/>
          <pc:sldMk cId="0" sldId="268"/>
        </pc:sldMkLst>
      </pc:sldChg>
      <pc:sldChg chg="del">
        <pc:chgData name="Yannick CAILLAUD" userId="075589d8-938a-4890-8b8d-8d11c48524f8" providerId="ADAL" clId="{328FC56C-3AD0-413A-B367-CF96089981CC}" dt="2020-11-12T08:07:33.173" v="1" actId="47"/>
        <pc:sldMkLst>
          <pc:docMk/>
          <pc:sldMk cId="0" sldId="269"/>
        </pc:sldMkLst>
      </pc:sldChg>
      <pc:sldChg chg="del">
        <pc:chgData name="Yannick CAILLAUD" userId="075589d8-938a-4890-8b8d-8d11c48524f8" providerId="ADAL" clId="{328FC56C-3AD0-413A-B367-CF96089981CC}" dt="2020-11-12T08:07:18.503" v="0" actId="47"/>
        <pc:sldMkLst>
          <pc:docMk/>
          <pc:sldMk cId="0" sldId="370"/>
        </pc:sldMkLst>
      </pc:sldChg>
      <pc:sldMasterChg chg="delSp mod">
        <pc:chgData name="Yannick CAILLAUD" userId="075589d8-938a-4890-8b8d-8d11c48524f8" providerId="ADAL" clId="{328FC56C-3AD0-413A-B367-CF96089981CC}" dt="2020-11-12T09:33:36.013" v="2" actId="478"/>
        <pc:sldMasterMkLst>
          <pc:docMk/>
          <pc:sldMasterMk cId="4134887139" sldId="2147483675"/>
        </pc:sldMasterMkLst>
        <pc:spChg chg="del">
          <ac:chgData name="Yannick CAILLAUD" userId="075589d8-938a-4890-8b8d-8d11c48524f8" providerId="ADAL" clId="{328FC56C-3AD0-413A-B367-CF96089981CC}" dt="2020-11-12T09:33:36.013" v="2" actId="478"/>
          <ac:spMkLst>
            <pc:docMk/>
            <pc:sldMasterMk cId="4134887139" sldId="2147483675"/>
            <ac:spMk id="17" creationId="{0D500CC3-DF29-8747-ACEA-582C38689C46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10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10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10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BAD6FD2-F7DA-4266-909C-4D1F676D86D6}" type="slidenum">
              <a:rPr lang="fr-FR" sz="1400" b="0" strike="noStrike" spc="-1">
                <a:latin typeface="Times New Roman"/>
              </a:rPr>
              <a:t>‹#›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F2077-1564-224B-A6DD-0A44AB0A6F1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1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E3BA685-BB1B-4EC5-9B62-8774607BA4D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2ACEE2-BCE2-4AB6-ADB5-B94F765B5F8F}" type="slidenum">
              <a:t>6</a:t>
            </a:fld>
            <a:endParaRPr lang="fr-F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B2DAC02-92B9-481A-A407-570A61E8E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FC9DA3A-98BF-42AB-BBD3-57FAA65FC2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66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1A3B9D8-1AC0-4A52-9E86-9E6453E162E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8CC483-B007-43DE-A5A6-8AF54F76441B}" type="slidenum">
              <a:t>7</a:t>
            </a:fld>
            <a:endParaRPr lang="fr-F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3A97722-2C6A-4DE1-A5C5-BABE75E4C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C027530-F436-4BB7-A1E1-540B92E099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87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9278BC3-CC47-43AE-BE91-97284C42FE6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C4D6CC-B276-4998-9F5E-70A098296275}" type="slidenum">
              <a:t>8</a:t>
            </a:fld>
            <a:endParaRPr lang="fr-F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6E861DF-4450-43A5-98A0-C084C32C9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0FAD5AA-1502-46A0-B2D5-051F5E7CCF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9BFBAEE-96FD-4B7B-A7BA-79E4F2F12F3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AB3CDA-CAFF-495A-B321-2E3B6EF578BC}" type="slidenum">
              <a:t>9</a:t>
            </a:fld>
            <a:endParaRPr lang="fr-F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7933FFC-3729-4D3B-8841-8F6C9A1FC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22FACA1-C484-4275-AF42-470B7E0086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54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C65244-8824-B645-8E6C-5BE4AF721673}"/>
              </a:ext>
            </a:extLst>
          </p:cNvPr>
          <p:cNvSpPr/>
          <p:nvPr userDrawn="1"/>
        </p:nvSpPr>
        <p:spPr>
          <a:xfrm>
            <a:off x="0" y="1281723"/>
            <a:ext cx="9144000" cy="3861776"/>
          </a:xfrm>
          <a:prstGeom prst="rect">
            <a:avLst/>
          </a:prstGeom>
          <a:gradFill>
            <a:gsLst>
              <a:gs pos="100000">
                <a:srgbClr val="D40E12"/>
              </a:gs>
              <a:gs pos="0">
                <a:srgbClr val="941732"/>
              </a:gs>
            </a:gsLst>
            <a:lin ang="4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5481DE-7993-FE4B-8339-2BC90F2B1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416" y="2149579"/>
            <a:ext cx="8390702" cy="1430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48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CLICK TO</a:t>
            </a:r>
            <a:br>
              <a:rPr lang="fr-FR" dirty="0"/>
            </a:br>
            <a:r>
              <a:rPr lang="fr-FR" dirty="0"/>
              <a:t>ADD A TITLE</a:t>
            </a:r>
          </a:p>
        </p:txBody>
      </p:sp>
      <p:pic>
        <p:nvPicPr>
          <p:cNvPr id="12" name="Image 11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99CBCDDD-6411-2B4C-8784-CD163C5540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86453"/>
            <a:ext cx="1803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6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personne, intérieur, homme, debout&#10;&#10;Description générée automatiquement">
            <a:extLst>
              <a:ext uri="{FF2B5EF4-FFF2-40B4-BE49-F238E27FC236}">
                <a16:creationId xmlns:a16="http://schemas.microsoft.com/office/drawing/2014/main" id="{0EB56D61-2833-204A-A0E0-38BBC903C0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0" b="12284"/>
          <a:stretch/>
        </p:blipFill>
        <p:spPr>
          <a:xfrm>
            <a:off x="-1" y="0"/>
            <a:ext cx="9143999" cy="47126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F9C405-31C2-C14B-AE80-69757CAD8BA5}"/>
              </a:ext>
            </a:extLst>
          </p:cNvPr>
          <p:cNvSpPr/>
          <p:nvPr userDrawn="1"/>
        </p:nvSpPr>
        <p:spPr>
          <a:xfrm>
            <a:off x="0" y="4712676"/>
            <a:ext cx="9144000" cy="430823"/>
          </a:xfrm>
          <a:prstGeom prst="rect">
            <a:avLst/>
          </a:prstGeom>
          <a:gradFill>
            <a:gsLst>
              <a:gs pos="100000">
                <a:srgbClr val="D40E12"/>
              </a:gs>
              <a:gs pos="0">
                <a:srgbClr val="941732"/>
              </a:gs>
            </a:gsLst>
            <a:lin ang="4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7B7BCB3-2868-7649-B088-EDAEEB1FD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3778" y="1656934"/>
            <a:ext cx="4996439" cy="1398808"/>
          </a:xfrm>
          <a:solidFill>
            <a:schemeClr val="tx1">
              <a:alpha val="20000"/>
            </a:schemeClr>
          </a:solidFill>
          <a:ln w="66675">
            <a:solidFill>
              <a:schemeClr val="bg1"/>
            </a:solidFill>
            <a:miter lim="800000"/>
          </a:ln>
        </p:spPr>
        <p:txBody>
          <a:bodyPr wrap="square" lIns="180000" tIns="180000" rIns="180000" bIns="108000" anchor="ctr" anchorCtr="1">
            <a:spAutoFit/>
          </a:bodyPr>
          <a:lstStyle>
            <a:lvl1pPr algn="ctr">
              <a:defRPr sz="4000" b="1" i="0">
                <a:ln w="44450"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CLICK TO ADD</a:t>
            </a:r>
            <a:br>
              <a:rPr lang="fr-FR" dirty="0"/>
            </a:br>
            <a:r>
              <a:rPr lang="fr-FR" dirty="0"/>
              <a:t>A SLIDE TITLE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029BBAB4-92E2-E743-8552-0E4B077328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0727" y="4892365"/>
            <a:ext cx="253571" cy="11187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2833524-DC66-FA4C-AE3E-74F5A53A88BF}"/>
              </a:ext>
            </a:extLst>
          </p:cNvPr>
          <p:cNvSpPr txBox="1"/>
          <p:nvPr userDrawn="1"/>
        </p:nvSpPr>
        <p:spPr>
          <a:xfrm>
            <a:off x="347410" y="4876024"/>
            <a:ext cx="2908595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fr-FR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BETCLIC GROUP IS </a:t>
            </a:r>
            <a:r>
              <a:rPr lang="fr-FR" sz="800" b="1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MOBILE COMPANY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055D7E2-F9B3-2846-880E-22F8DF5577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65" y="4816153"/>
            <a:ext cx="547380" cy="2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F2B2B-6EB8-1948-9465-6079A99ADD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CB9E226-EBC5-9842-90E2-DAD598D0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75" y="741512"/>
            <a:ext cx="8880849" cy="401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texte</a:t>
            </a:r>
          </a:p>
        </p:txBody>
      </p:sp>
    </p:spTree>
    <p:extLst>
      <p:ext uri="{BB962C8B-B14F-4D97-AF65-F5344CB8AC3E}">
        <p14:creationId xmlns:p14="http://schemas.microsoft.com/office/powerpoint/2010/main" val="14695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plancher, intérieur, sport, sport athlétique&#10;&#10;Description générée automatiquement">
            <a:extLst>
              <a:ext uri="{FF2B5EF4-FFF2-40B4-BE49-F238E27FC236}">
                <a16:creationId xmlns:a16="http://schemas.microsoft.com/office/drawing/2014/main" id="{3FCBAE47-4E6E-EE44-A244-1DD48BDA15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F91ADC-F50F-7A47-BE48-05873AB835D4}"/>
              </a:ext>
            </a:extLst>
          </p:cNvPr>
          <p:cNvSpPr/>
          <p:nvPr userDrawn="1"/>
        </p:nvSpPr>
        <p:spPr>
          <a:xfrm>
            <a:off x="0" y="4712676"/>
            <a:ext cx="9144000" cy="430823"/>
          </a:xfrm>
          <a:prstGeom prst="rect">
            <a:avLst/>
          </a:prstGeom>
          <a:gradFill>
            <a:gsLst>
              <a:gs pos="100000">
                <a:srgbClr val="D40E12"/>
              </a:gs>
              <a:gs pos="0">
                <a:srgbClr val="941732"/>
              </a:gs>
            </a:gsLst>
            <a:lin ang="4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AF9AA99-5D56-934D-97CA-F2A3EB8E7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454149"/>
            <a:ext cx="2514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bg>
      <p:bgPr>
        <a:gradFill>
          <a:gsLst>
            <a:gs pos="20000">
              <a:srgbClr val="D40E12"/>
            </a:gs>
            <a:gs pos="0">
              <a:srgbClr val="FF7000">
                <a:lumMod val="100000"/>
              </a:srgbClr>
            </a:gs>
            <a:gs pos="98000">
              <a:srgbClr val="611059"/>
            </a:gs>
            <a:gs pos="75000">
              <a:srgbClr val="951732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E5EA-E44D-4658-8037-A74E8FCE20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-300000">
            <a:off x="1793813" y="2538145"/>
            <a:ext cx="5556375" cy="677666"/>
          </a:xfrm>
          <a:solidFill>
            <a:schemeClr val="bg1"/>
          </a:solidFill>
        </p:spPr>
        <p:txBody>
          <a:bodyPr anchor="ctr" anchorCtr="1">
            <a:normAutofit/>
          </a:bodyPr>
          <a:lstStyle>
            <a:lvl1pPr algn="ctr">
              <a:defRPr sz="3300" b="1" i="1" cap="none">
                <a:solidFill>
                  <a:schemeClr val="tx1"/>
                </a:solidFill>
                <a:latin typeface="Metropolis Extra Bold" pitchFamily="2" charset="77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C3EFF-E2C0-45CC-8843-D61A74299E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-300000">
            <a:off x="1025542" y="3243500"/>
            <a:ext cx="7092917" cy="504575"/>
          </a:xfrm>
        </p:spPr>
        <p:txBody>
          <a:bodyPr anchor="ctr" anchorCtr="1"/>
          <a:lstStyle>
            <a:lvl1pPr marL="0" indent="0" algn="ctr">
              <a:buNone/>
              <a:defRPr sz="1800" b="1" i="1">
                <a:solidFill>
                  <a:schemeClr val="bg1"/>
                </a:solidFill>
                <a:latin typeface="Metropolis" pitchFamily="2" charset="77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You </a:t>
            </a:r>
            <a:r>
              <a:rPr lang="fr-FR" dirty="0" err="1"/>
              <a:t>can</a:t>
            </a:r>
            <a:r>
              <a:rPr lang="fr-FR" dirty="0"/>
              <a:t> change backgrounds </a:t>
            </a:r>
            <a:r>
              <a:rPr lang="fr-FR" dirty="0" err="1"/>
              <a:t>pictures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2E26674-D204-964E-B6C1-60A8DA2A47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4" y="863600"/>
            <a:ext cx="2426933" cy="10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102AB-6D73-412C-BE7F-C0860BE4918D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62215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25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E835D-E517-44C6-9941-7DEF2620EF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62215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25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B6232-840F-4187-B433-56C1E19692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62215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25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76D0E70-BA53-4502-93A8-B6874EDB189D}" type="slidenum">
              <a:t>‹#›</a:t>
            </a:fld>
            <a:r>
              <a:rPr lang="fr-FR"/>
              <a:t>/  </a:t>
            </a:r>
          </a:p>
        </p:txBody>
      </p:sp>
    </p:spTree>
    <p:extLst>
      <p:ext uri="{BB962C8B-B14F-4D97-AF65-F5344CB8AC3E}">
        <p14:creationId xmlns:p14="http://schemas.microsoft.com/office/powerpoint/2010/main" val="2086513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4415DA-83E6-1A4D-A8E0-6E980EEA4346}"/>
              </a:ext>
            </a:extLst>
          </p:cNvPr>
          <p:cNvSpPr/>
          <p:nvPr userDrawn="1"/>
        </p:nvSpPr>
        <p:spPr>
          <a:xfrm>
            <a:off x="0" y="1"/>
            <a:ext cx="9144000" cy="612512"/>
          </a:xfrm>
          <a:prstGeom prst="rect">
            <a:avLst/>
          </a:prstGeom>
          <a:gradFill>
            <a:gsLst>
              <a:gs pos="100000">
                <a:srgbClr val="D40E12"/>
              </a:gs>
              <a:gs pos="0">
                <a:srgbClr val="941732"/>
              </a:gs>
            </a:gsLst>
            <a:lin ang="4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B4FA9-08C7-4B18-A32F-AF12CFBA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5" y="45502"/>
            <a:ext cx="8878252" cy="567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2B06C-BD33-40DB-8032-A9A26100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575" y="741512"/>
            <a:ext cx="8880849" cy="401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texte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A1B110FC-5FAD-9B44-B279-401D1D28EB5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0727" y="4892365"/>
            <a:ext cx="253571" cy="11187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7B88F42-DDB2-F040-9B13-BE21673582D6}"/>
              </a:ext>
            </a:extLst>
          </p:cNvPr>
          <p:cNvSpPr txBox="1"/>
          <p:nvPr userDrawn="1"/>
        </p:nvSpPr>
        <p:spPr>
          <a:xfrm>
            <a:off x="347410" y="4876024"/>
            <a:ext cx="1176951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3768736F-E5AA-7247-B8B7-95F9BC1644D8}" type="slidenum">
              <a:rPr lang="fr-FR" sz="8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l"/>
              <a:t>‹#›</a:t>
            </a:fld>
            <a:endParaRPr lang="fr-FR" sz="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age 11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73FB5082-1E29-4249-80EC-E8EB6BE35F4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42" y="4826867"/>
            <a:ext cx="547410" cy="2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 cap="all" baseline="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Clr>
          <a:srgbClr val="D40E12"/>
        </a:buClr>
        <a:buFontTx/>
        <a:buNone/>
        <a:defRPr sz="1800" b="0" i="0" u="none" kern="1200">
          <a:solidFill>
            <a:schemeClr val="tx1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4D4D4F"/>
        </a:buClr>
        <a:buFont typeface="Arial" panose="020B0604020202020204" pitchFamily="34" charset="0"/>
        <a:buChar char="•"/>
        <a:defRPr sz="1800" b="1" i="1" u="none" kern="1200">
          <a:solidFill>
            <a:srgbClr val="4D4D4F"/>
          </a:solidFill>
          <a:effectLst/>
          <a:latin typeface="Metropolis Extra Bold" pitchFamily="2" charset="77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500" b="0" i="0" u="none" kern="1200">
          <a:solidFill>
            <a:schemeClr val="tx1"/>
          </a:solidFill>
          <a:effectLst/>
          <a:latin typeface="Metropolis Medium" pitchFamily="2" charset="77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1732"/>
        </a:buClr>
        <a:buFont typeface="Arial" panose="020B0604020202020204" pitchFamily="34" charset="0"/>
        <a:buChar char="•"/>
        <a:defRPr sz="1350" b="0" i="0" u="none" kern="1200" baseline="0">
          <a:solidFill>
            <a:srgbClr val="951732"/>
          </a:solidFill>
          <a:effectLst/>
          <a:latin typeface="Metropolis Medium" pitchFamily="2" charset="77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350" b="0" i="0" u="none" kern="1200">
          <a:solidFill>
            <a:schemeClr val="bg1">
              <a:lumMod val="65000"/>
            </a:schemeClr>
          </a:solidFill>
          <a:effectLst/>
          <a:latin typeface="Metropolis Medium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zidane champions league&quot;">
            <a:extLst>
              <a:ext uri="{FF2B5EF4-FFF2-40B4-BE49-F238E27FC236}">
                <a16:creationId xmlns:a16="http://schemas.microsoft.com/office/drawing/2014/main" id="{58C50A0E-B64D-49E7-97A2-EAE8E7B58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" t="14748" r="6971" b="17878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D26E95D3-1E52-F049-BF13-6BB4B99D0F1B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109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7FA4D8-BB04-6E45-ADDA-17E265F17EFB}"/>
                </a:ext>
              </a:extLst>
            </p:cNvPr>
            <p:cNvSpPr/>
            <p:nvPr/>
          </p:nvSpPr>
          <p:spPr>
            <a:xfrm>
              <a:off x="1109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7000">
                    <a:alpha val="80000"/>
                  </a:srgbClr>
                </a:gs>
                <a:gs pos="20000">
                  <a:srgbClr val="D40E12">
                    <a:alpha val="80000"/>
                  </a:srgbClr>
                </a:gs>
                <a:gs pos="75000">
                  <a:srgbClr val="951732">
                    <a:alpha val="80000"/>
                  </a:srgbClr>
                </a:gs>
                <a:gs pos="98000">
                  <a:srgbClr val="611059">
                    <a:alpha val="80000"/>
                  </a:srgbClr>
                </a:gs>
              </a:gsLst>
              <a:lin ang="13500000" scaled="0"/>
            </a:gra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 dirty="0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8F99D2A-7584-3E40-9BF3-FFFCCB0C2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932" y="1848160"/>
              <a:ext cx="2857500" cy="1280160"/>
            </a:xfrm>
            <a:prstGeom prst="rect">
              <a:avLst/>
            </a:prstGeom>
          </p:spPr>
        </p:pic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95033D8A-F497-466A-98BD-F82289009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-300000">
            <a:off x="2244258" y="2935919"/>
            <a:ext cx="4796427" cy="752378"/>
          </a:xfrm>
          <a:noFill/>
          <a:ln w="28575"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Premiers pas en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2902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6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31575" y="45502"/>
            <a:ext cx="8878252" cy="5670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2800" b="1" strike="noStrike" cap="all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Sommaire</a:t>
            </a:r>
          </a:p>
        </p:txBody>
      </p:sp>
      <p:sp>
        <p:nvSpPr>
          <p:cNvPr id="108" name="CustomShape 2"/>
          <p:cNvSpPr/>
          <p:nvPr/>
        </p:nvSpPr>
        <p:spPr>
          <a:xfrm>
            <a:off x="131575" y="741512"/>
            <a:ext cx="8880849" cy="4011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+mj-lt"/>
              <a:buAutoNum type="arabicPeriod"/>
            </a:pPr>
            <a:r>
              <a:rPr lang="fr-FR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Types d’apprentissage</a:t>
            </a: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+mj-lt"/>
              <a:buAutoNum type="arabicPeriod"/>
            </a:pPr>
            <a:r>
              <a:rPr lang="fr-FR" spc="-1" dirty="0">
                <a:latin typeface="Verdana" panose="020B0604030504040204" pitchFamily="34" charset="0"/>
                <a:ea typeface="Verdana" panose="020B0604030504040204" pitchFamily="34" charset="0"/>
              </a:rPr>
              <a:t>Supervisé: régression ou classification</a:t>
            </a: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+mj-lt"/>
              <a:buAutoNum type="arabicPeriod"/>
            </a:pPr>
            <a:r>
              <a:rPr lang="fr-FR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Estimation de la fiabilité d’un modèle</a:t>
            </a: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+mj-lt"/>
              <a:buAutoNum type="arabicPeriod"/>
            </a:pPr>
            <a:r>
              <a:rPr lang="fr-FR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Techniques d’échantillonnage</a:t>
            </a: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+mj-lt"/>
              <a:buAutoNum type="arabicPeriod"/>
            </a:pPr>
            <a:r>
              <a:rPr lang="fr-FR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Métriques</a:t>
            </a:r>
          </a:p>
          <a:p>
            <a:pPr marL="800100" lvl="1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Classification</a:t>
            </a:r>
          </a:p>
          <a:p>
            <a:pPr marL="800100" lvl="1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Régression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66760" y="0"/>
            <a:ext cx="8673840" cy="5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2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Types d’apprentissage</a:t>
            </a:r>
          </a:p>
        </p:txBody>
      </p:sp>
      <p:sp>
        <p:nvSpPr>
          <p:cNvPr id="123" name="CustomShape 2"/>
          <p:cNvSpPr/>
          <p:nvPr/>
        </p:nvSpPr>
        <p:spPr>
          <a:xfrm>
            <a:off x="179640" y="696600"/>
            <a:ext cx="8761320" cy="39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r>
              <a:rPr lang="fr-FR" sz="1400" b="1" spc="-1" dirty="0">
                <a:latin typeface="Verdana" panose="020B0604030504040204" pitchFamily="34" charset="0"/>
                <a:ea typeface="Verdana" panose="020B0604030504040204" pitchFamily="34" charset="0"/>
              </a:rPr>
              <a:t>Supervisé</a:t>
            </a:r>
          </a:p>
          <a:p>
            <a:pPr marL="539640" lvl="1" indent="-342900" defTabSz="685800">
              <a:lnSpc>
                <a:spcPct val="90000"/>
              </a:lnSpc>
              <a:spcBef>
                <a:spcPts val="750"/>
              </a:spcBef>
              <a:spcAft>
                <a:spcPts val="601"/>
              </a:spcAft>
              <a:buClr>
                <a:srgbClr val="D40E12"/>
              </a:buClr>
              <a:buFont typeface="Arial" panose="020B0604020202020204" pitchFamily="34" charset="0"/>
              <a:buChar char="•"/>
            </a:pPr>
            <a:r>
              <a:rPr lang="fr-FR" sz="1200" spc="-1" dirty="0">
                <a:latin typeface="Verdana" panose="020B0604030504040204" pitchFamily="34" charset="0"/>
                <a:ea typeface="Verdana" panose="020B0604030504040204" pitchFamily="34" charset="0"/>
              </a:rPr>
              <a:t>Apprendre à l'ordinateur comment faire quelque chose, puis le laisser utiliser ses nouvelles connaissances pour le faire (utilisation de la réponse pour entraîner le modèle).</a:t>
            </a:r>
          </a:p>
          <a:p>
            <a:pPr marL="357120" indent="-342900" defTabSz="685800">
              <a:lnSpc>
                <a:spcPct val="90000"/>
              </a:lnSpc>
              <a:spcBef>
                <a:spcPts val="750"/>
              </a:spcBef>
              <a:spcAft>
                <a:spcPts val="601"/>
              </a:spcAft>
              <a:buClr>
                <a:srgbClr val="D40E12"/>
              </a:buClr>
            </a:pPr>
            <a:endParaRPr lang="fr-FR" sz="14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600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r>
              <a:rPr lang="fr-FR" sz="1400" b="1" spc="-1" dirty="0">
                <a:latin typeface="Verdana" panose="020B0604030504040204" pitchFamily="34" charset="0"/>
                <a:ea typeface="Verdana" panose="020B0604030504040204" pitchFamily="34" charset="0"/>
              </a:rPr>
              <a:t>Non supervisé</a:t>
            </a:r>
          </a:p>
          <a:p>
            <a:pPr marL="539640" lvl="1" indent="-342900" defTabSz="685800">
              <a:lnSpc>
                <a:spcPct val="90000"/>
              </a:lnSpc>
              <a:spcBef>
                <a:spcPts val="750"/>
              </a:spcBef>
              <a:spcAft>
                <a:spcPts val="601"/>
              </a:spcAft>
              <a:buClr>
                <a:srgbClr val="D40E12"/>
              </a:buClr>
              <a:buFont typeface="Arial" panose="020B0604020202020204" pitchFamily="34" charset="0"/>
              <a:buChar char="•"/>
            </a:pPr>
            <a:r>
              <a:rPr lang="fr-FR" sz="1200" spc="-1" dirty="0">
                <a:latin typeface="Verdana" panose="020B0604030504040204" pitchFamily="34" charset="0"/>
                <a:ea typeface="Verdana" panose="020B0604030504040204" pitchFamily="34" charset="0"/>
              </a:rPr>
              <a:t>Laisser l’ordinateur apprendre à faire quelque chose et l’utiliser pour déterminer la structure et les patterns des données (ne nécessite pas la réponse).</a:t>
            </a:r>
          </a:p>
          <a:p>
            <a:pPr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</a:pPr>
            <a:endParaRPr lang="fr-FR" sz="14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5" name="Image 4"/>
          <p:cNvPicPr/>
          <p:nvPr/>
        </p:nvPicPr>
        <p:blipFill>
          <a:blip r:embed="rId2"/>
          <a:stretch/>
        </p:blipFill>
        <p:spPr>
          <a:xfrm>
            <a:off x="7318528" y="3098273"/>
            <a:ext cx="1326777" cy="1217821"/>
          </a:xfrm>
          <a:prstGeom prst="rect">
            <a:avLst/>
          </a:prstGeom>
          <a:ln>
            <a:noFill/>
          </a:ln>
        </p:spPr>
      </p:pic>
      <p:pic>
        <p:nvPicPr>
          <p:cNvPr id="126" name="Image 5"/>
          <p:cNvPicPr/>
          <p:nvPr/>
        </p:nvPicPr>
        <p:blipFill>
          <a:blip r:embed="rId3"/>
          <a:stretch/>
        </p:blipFill>
        <p:spPr>
          <a:xfrm>
            <a:off x="479877" y="3098273"/>
            <a:ext cx="2350725" cy="1217821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B9EFD2-726A-4599-B42A-2BF624873E1B}"/>
              </a:ext>
            </a:extLst>
          </p:cNvPr>
          <p:cNvSpPr txBox="1"/>
          <p:nvPr/>
        </p:nvSpPr>
        <p:spPr>
          <a:xfrm>
            <a:off x="1210003" y="4316094"/>
            <a:ext cx="815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EA913-FA26-40DA-8A0A-B16EC981CEB0}"/>
              </a:ext>
            </a:extLst>
          </p:cNvPr>
          <p:cNvSpPr txBox="1"/>
          <p:nvPr/>
        </p:nvSpPr>
        <p:spPr>
          <a:xfrm>
            <a:off x="3930355" y="4316498"/>
            <a:ext cx="2010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Réduction de la dimensionnalité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96073-BE23-4531-A9C9-1087BE55ACC8}"/>
              </a:ext>
            </a:extLst>
          </p:cNvPr>
          <p:cNvSpPr txBox="1"/>
          <p:nvPr/>
        </p:nvSpPr>
        <p:spPr>
          <a:xfrm>
            <a:off x="6912783" y="4316095"/>
            <a:ext cx="224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Apprentissage par renforcement</a:t>
            </a:r>
          </a:p>
        </p:txBody>
      </p:sp>
      <p:pic>
        <p:nvPicPr>
          <p:cNvPr id="11" name="Picture 10" descr="A picture containing text, clock, different&#10;&#10;Description automatically generated">
            <a:extLst>
              <a:ext uri="{FF2B5EF4-FFF2-40B4-BE49-F238E27FC236}">
                <a16:creationId xmlns:a16="http://schemas.microsoft.com/office/drawing/2014/main" id="{2F3DD5D4-79FC-49F4-925A-62F914887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56" y="3098273"/>
            <a:ext cx="2884527" cy="12178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6760" y="0"/>
            <a:ext cx="8673840" cy="5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2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Supervisé: Régression ou classification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179640" y="696600"/>
            <a:ext cx="8761320" cy="39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</a:pPr>
            <a:endParaRPr lang="fr-FR" sz="14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600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endParaRPr lang="fr-FR" sz="14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600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endParaRPr lang="fr-FR" sz="14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600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endParaRPr lang="fr-FR" sz="14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600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endParaRPr lang="fr-FR" sz="14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600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endParaRPr lang="fr-FR" sz="14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7120">
              <a:lnSpc>
                <a:spcPct val="100000"/>
              </a:lnSpc>
              <a:spcAft>
                <a:spcPts val="601"/>
              </a:spcAft>
            </a:pPr>
            <a:endParaRPr lang="fr-FR" sz="1600" b="0" strike="noStrike" spc="-1" dirty="0">
              <a:latin typeface="Arial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5B7761D-2D4D-44DF-841B-4F66D94A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21" y="1919982"/>
            <a:ext cx="3758799" cy="18611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C65BC0-5EE8-4E7E-8E77-902FC8A9329D}"/>
              </a:ext>
            </a:extLst>
          </p:cNvPr>
          <p:cNvCxnSpPr>
            <a:cxnSpLocks/>
          </p:cNvCxnSpPr>
          <p:nvPr/>
        </p:nvCxnSpPr>
        <p:spPr>
          <a:xfrm>
            <a:off x="4572000" y="989301"/>
            <a:ext cx="0" cy="334831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61515C-3682-4E17-A04F-1351EA83A451}"/>
              </a:ext>
            </a:extLst>
          </p:cNvPr>
          <p:cNvSpPr txBox="1"/>
          <p:nvPr/>
        </p:nvSpPr>
        <p:spPr>
          <a:xfrm>
            <a:off x="4751045" y="1034663"/>
            <a:ext cx="411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/>
              <a:t>La </a:t>
            </a:r>
            <a:r>
              <a:rPr lang="fr-FR" sz="1200" dirty="0" err="1"/>
              <a:t>target</a:t>
            </a:r>
            <a:r>
              <a:rPr lang="fr-FR" sz="1200" dirty="0"/>
              <a:t> que l’on essaie de prédire est de type </a:t>
            </a:r>
            <a:r>
              <a:rPr lang="fr-FR" sz="1200" b="1" dirty="0"/>
              <a:t>catégorique</a:t>
            </a:r>
          </a:p>
          <a:p>
            <a:pPr algn="l"/>
            <a:r>
              <a:rPr lang="fr-FR" sz="1200" dirty="0"/>
              <a:t>On essai d’identifier un groupe d’appartenance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6DABF-D0C9-4A04-8954-8F5EB0932465}"/>
              </a:ext>
            </a:extLst>
          </p:cNvPr>
          <p:cNvSpPr txBox="1"/>
          <p:nvPr/>
        </p:nvSpPr>
        <p:spPr>
          <a:xfrm>
            <a:off x="1735490" y="729403"/>
            <a:ext cx="128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Régression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4734B-1CEB-4B71-92B5-F66CC6FF5D20}"/>
              </a:ext>
            </a:extLst>
          </p:cNvPr>
          <p:cNvSpPr txBox="1"/>
          <p:nvPr/>
        </p:nvSpPr>
        <p:spPr>
          <a:xfrm>
            <a:off x="6127851" y="696600"/>
            <a:ext cx="141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Classification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C09EDE7-3D49-4EC1-8D65-841D2173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71" y="2000645"/>
            <a:ext cx="3605493" cy="1780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6BA83-3E22-4085-9922-121EE9D9D7DC}"/>
              </a:ext>
            </a:extLst>
          </p:cNvPr>
          <p:cNvSpPr txBox="1"/>
          <p:nvPr/>
        </p:nvSpPr>
        <p:spPr>
          <a:xfrm>
            <a:off x="280208" y="1084443"/>
            <a:ext cx="400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/>
              <a:t>La </a:t>
            </a:r>
            <a:r>
              <a:rPr lang="fr-FR" sz="1200" dirty="0" err="1"/>
              <a:t>target</a:t>
            </a:r>
            <a:r>
              <a:rPr lang="fr-FR" sz="1200" dirty="0"/>
              <a:t> que l’on essaie de prédire est de type </a:t>
            </a:r>
            <a:r>
              <a:rPr lang="fr-FR" sz="1200" b="1" dirty="0"/>
              <a:t>numérique</a:t>
            </a:r>
          </a:p>
          <a:p>
            <a:pPr algn="l"/>
            <a:r>
              <a:rPr lang="fr-FR" sz="1200" dirty="0"/>
              <a:t>On essai de prédire une valeur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B68052-31FE-4975-931C-3AD61CB2BDF8}"/>
              </a:ext>
            </a:extLst>
          </p:cNvPr>
          <p:cNvCxnSpPr>
            <a:cxnSpLocks/>
          </p:cNvCxnSpPr>
          <p:nvPr/>
        </p:nvCxnSpPr>
        <p:spPr>
          <a:xfrm flipV="1">
            <a:off x="1996888" y="2400300"/>
            <a:ext cx="1795183" cy="558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518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66760" y="0"/>
            <a:ext cx="8673840" cy="5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2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Estimation de la fiabilité d’un modèle</a:t>
            </a:r>
          </a:p>
        </p:txBody>
      </p:sp>
      <p:sp>
        <p:nvSpPr>
          <p:cNvPr id="123" name="CustomShape 2"/>
          <p:cNvSpPr/>
          <p:nvPr/>
        </p:nvSpPr>
        <p:spPr>
          <a:xfrm>
            <a:off x="179640" y="696600"/>
            <a:ext cx="8761320" cy="39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r>
              <a:rPr lang="fr-FR" sz="1200" b="1" spc="-1" dirty="0">
                <a:latin typeface="Verdana" panose="020B0604030504040204" pitchFamily="34" charset="0"/>
                <a:ea typeface="Verdana" panose="020B0604030504040204" pitchFamily="34" charset="0"/>
              </a:rPr>
              <a:t>Découpage du jeu de données en 2 parties</a:t>
            </a:r>
          </a:p>
          <a:p>
            <a:pPr marL="817200" lvl="1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r>
              <a:rPr lang="fr-FR" sz="1200" b="1" spc="-1" dirty="0">
                <a:latin typeface="Verdana" panose="020B0604030504040204" pitchFamily="34" charset="0"/>
                <a:ea typeface="Verdana" panose="020B0604030504040204" pitchFamily="34" charset="0"/>
              </a:rPr>
              <a:t>Training set : </a:t>
            </a:r>
            <a:r>
              <a:rPr lang="fr-FR" sz="1200" spc="-1" dirty="0">
                <a:latin typeface="Verdana" panose="020B0604030504040204" pitchFamily="34" charset="0"/>
                <a:ea typeface="Verdana" panose="020B0604030504040204" pitchFamily="34" charset="0"/>
              </a:rPr>
              <a:t>base de données utilisée par le modèle pour apprendre</a:t>
            </a:r>
          </a:p>
          <a:p>
            <a:pPr marL="817200" lvl="1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r>
              <a:rPr lang="fr-FR" sz="1200" b="1" spc="-1" dirty="0">
                <a:latin typeface="Verdana" panose="020B0604030504040204" pitchFamily="34" charset="0"/>
                <a:ea typeface="Verdana" panose="020B0604030504040204" pitchFamily="34" charset="0"/>
              </a:rPr>
              <a:t>Test set : </a:t>
            </a:r>
            <a:r>
              <a:rPr lang="fr-FR" sz="1200" spc="-1" dirty="0">
                <a:latin typeface="Verdana" panose="020B0604030504040204" pitchFamily="34" charset="0"/>
                <a:ea typeface="Verdana" panose="020B0604030504040204" pitchFamily="34" charset="0"/>
              </a:rPr>
              <a:t>base de données utilisée pour évaluer la qualité du modèle. </a:t>
            </a:r>
            <a:br>
              <a:rPr lang="fr-FR" sz="1200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200" spc="-1" dirty="0">
                <a:latin typeface="Verdana" panose="020B0604030504040204" pitchFamily="34" charset="0"/>
                <a:ea typeface="Verdana" panose="020B0604030504040204" pitchFamily="34" charset="0"/>
              </a:rPr>
              <a:t>Les performances obtenues sont censées refléter les performances du modèle sur un jeu de données encore inconnues.</a:t>
            </a:r>
            <a:br>
              <a:rPr lang="fr-FR" sz="1200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fr-FR" sz="1200" b="1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600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r>
              <a:rPr lang="fr-FR" sz="1200" b="1" spc="-1" dirty="0">
                <a:latin typeface="Verdana" panose="020B0604030504040204" pitchFamily="34" charset="0"/>
                <a:ea typeface="Verdana" panose="020B0604030504040204" pitchFamily="34" charset="0"/>
              </a:rPr>
              <a:t>En quoi est-ce pertinent ?</a:t>
            </a:r>
          </a:p>
          <a:p>
            <a:pPr marL="817200" lvl="1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Century Gothic"/>
              <a:buChar char="▌"/>
            </a:pPr>
            <a:r>
              <a:rPr lang="fr-FR" sz="1200" spc="-1" dirty="0">
                <a:latin typeface="Verdana" panose="020B0604030504040204" pitchFamily="34" charset="0"/>
                <a:ea typeface="Verdana" panose="020B0604030504040204" pitchFamily="34" charset="0"/>
              </a:rPr>
              <a:t>Afin de limiter le risque de sur-apprentissage</a:t>
            </a:r>
          </a:p>
          <a:p>
            <a:pPr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</a:pPr>
            <a:endParaRPr lang="fr-FR" sz="12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710F2-32FB-4644-B3E1-B3AEC815823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74912" y="3070314"/>
            <a:ext cx="6185258" cy="156000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635614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D56853-394B-4B2F-AD74-63C6110F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1" y="1143453"/>
            <a:ext cx="3695700" cy="2124075"/>
          </a:xfrm>
          <a:prstGeom prst="rect">
            <a:avLst/>
          </a:prstGeom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0F2DEEAE-07EB-496C-B626-B4D0E2EAB55A}"/>
              </a:ext>
            </a:extLst>
          </p:cNvPr>
          <p:cNvSpPr/>
          <p:nvPr/>
        </p:nvSpPr>
        <p:spPr>
          <a:xfrm>
            <a:off x="655025" y="3646105"/>
            <a:ext cx="2619333" cy="497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</a:pPr>
            <a:r>
              <a:rPr lang="fr-FR" sz="1200" b="1" spc="-1" dirty="0">
                <a:latin typeface="Verdana" panose="020B0604030504040204" pitchFamily="34" charset="0"/>
                <a:ea typeface="Verdana" panose="020B0604030504040204" pitchFamily="34" charset="0"/>
              </a:rPr>
              <a:t>One split</a:t>
            </a:r>
            <a:br>
              <a:rPr lang="fr-FR" sz="1200" b="1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200" spc="-1" dirty="0">
                <a:latin typeface="Verdana" panose="020B0604030504040204" pitchFamily="34" charset="0"/>
                <a:ea typeface="Verdana" panose="020B0604030504040204" pitchFamily="34" charset="0"/>
              </a:rPr>
              <a:t>On fige les données test.</a:t>
            </a:r>
          </a:p>
          <a:p>
            <a:pPr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</a:pPr>
            <a:endParaRPr lang="fr-FR" sz="12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BD30BF3E-8E86-42BB-9B1F-BE120372260D}"/>
              </a:ext>
            </a:extLst>
          </p:cNvPr>
          <p:cNvSpPr/>
          <p:nvPr/>
        </p:nvSpPr>
        <p:spPr>
          <a:xfrm>
            <a:off x="4753535" y="3646105"/>
            <a:ext cx="3874048" cy="668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</a:pPr>
            <a:r>
              <a:rPr lang="fr-FR" sz="1200" b="1" spc="-1" dirty="0">
                <a:latin typeface="Verdana" panose="020B0604030504040204" pitchFamily="34" charset="0"/>
                <a:ea typeface="Verdana" panose="020B0604030504040204" pitchFamily="34" charset="0"/>
              </a:rPr>
              <a:t>Multi-apprentissage</a:t>
            </a:r>
            <a:br>
              <a:rPr lang="fr-FR" sz="1200" b="1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200" spc="-1" dirty="0">
                <a:latin typeface="Verdana" panose="020B0604030504040204" pitchFamily="34" charset="0"/>
                <a:ea typeface="Verdana" panose="020B0604030504040204" pitchFamily="34" charset="0"/>
              </a:rPr>
              <a:t>Il y a de multiples jeux données de training et de test. On peut moyenniser les résultats.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774A4A-DB5A-4A15-BDC9-8E3140DC48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t="9851" r="36505" b="30109"/>
          <a:stretch/>
        </p:blipFill>
        <p:spPr>
          <a:xfrm>
            <a:off x="4931883" y="1282785"/>
            <a:ext cx="2579104" cy="18422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CustomShape 1">
            <a:extLst>
              <a:ext uri="{FF2B5EF4-FFF2-40B4-BE49-F238E27FC236}">
                <a16:creationId xmlns:a16="http://schemas.microsoft.com/office/drawing/2014/main" id="{BA67971A-62BA-42DB-B7EE-72C88ED0F42B}"/>
              </a:ext>
            </a:extLst>
          </p:cNvPr>
          <p:cNvSpPr/>
          <p:nvPr/>
        </p:nvSpPr>
        <p:spPr>
          <a:xfrm>
            <a:off x="266760" y="0"/>
            <a:ext cx="8673840" cy="5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2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Techniques d’échantillonnage</a:t>
            </a:r>
          </a:p>
        </p:txBody>
      </p:sp>
    </p:spTree>
    <p:extLst>
      <p:ext uri="{BB962C8B-B14F-4D97-AF65-F5344CB8AC3E}">
        <p14:creationId xmlns:p14="http://schemas.microsoft.com/office/powerpoint/2010/main" val="187331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5BF3-5D7E-494F-837A-82A374F3DB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2640" y="58327"/>
            <a:ext cx="6368347" cy="554101"/>
          </a:xfrm>
        </p:spPr>
        <p:txBody>
          <a:bodyPr/>
          <a:lstStyle/>
          <a:p>
            <a:pPr lvl="0"/>
            <a:r>
              <a:rPr lang="fr-FR" sz="1633" dirty="0"/>
              <a:t>Métriques : Classification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7793D79B-4C11-4EBD-ACD3-66F709005683}"/>
              </a:ext>
            </a:extLst>
          </p:cNvPr>
          <p:cNvSpPr/>
          <p:nvPr/>
        </p:nvSpPr>
        <p:spPr>
          <a:xfrm>
            <a:off x="5699531" y="1901109"/>
            <a:ext cx="3999281" cy="1820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</a:pPr>
            <a:r>
              <a:rPr lang="fr-FR" sz="12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Précision</a:t>
            </a:r>
            <a:br>
              <a:rPr lang="fr-FR" sz="12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2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Quand l’algo se mouille,</a:t>
            </a:r>
            <a:br>
              <a:rPr lang="fr-FR" sz="12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2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il a intérêt à avoir raison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</a:pPr>
            <a:r>
              <a:rPr lang="fr-FR" sz="12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Rappel</a:t>
            </a:r>
            <a:br>
              <a:rPr lang="fr-FR" sz="12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2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L’algo peut se mouiller,</a:t>
            </a:r>
            <a:br>
              <a:rPr lang="fr-FR" sz="12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2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tant qu’il ne rate jamais les vraies alertes</a:t>
            </a:r>
            <a:br>
              <a:rPr lang="fr-FR" sz="12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fr-FR" sz="12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2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F-score</a:t>
            </a:r>
            <a:br>
              <a:rPr lang="fr-FR" sz="12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2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Compromis entre la précision et le rappel</a:t>
            </a:r>
            <a:br>
              <a:rPr lang="fr-FR" sz="12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fr-FR" sz="12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fr-FR" sz="1200" strike="noStrike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3ED8C61-0A41-47A0-9EE5-19DC4B436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6" y="1292097"/>
            <a:ext cx="3158938" cy="175684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A21957D-7F61-48DC-8AA7-9A7E6774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2" y="3233305"/>
            <a:ext cx="1949718" cy="143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BC9BCD2C-A80F-40FB-9C42-DA215FDD8267}"/>
              </a:ext>
            </a:extLst>
          </p:cNvPr>
          <p:cNvSpPr/>
          <p:nvPr/>
        </p:nvSpPr>
        <p:spPr>
          <a:xfrm>
            <a:off x="498721" y="796793"/>
            <a:ext cx="2577007" cy="554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defTabSz="685800">
              <a:lnSpc>
                <a:spcPct val="90000"/>
              </a:lnSpc>
              <a:spcBef>
                <a:spcPts val="750"/>
              </a:spcBef>
              <a:spcAft>
                <a:spcPts val="300"/>
              </a:spcAft>
              <a:buClr>
                <a:srgbClr val="D40E12"/>
              </a:buClr>
            </a:pPr>
            <a:r>
              <a:rPr lang="fr-FR" sz="12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Matrices de confusion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spcAft>
                <a:spcPts val="300"/>
              </a:spcAft>
              <a:buClr>
                <a:srgbClr val="D40E12"/>
              </a:buClr>
            </a:pPr>
            <a:endParaRPr lang="fr-FR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850C05-B65E-4010-AA65-8DCA6666E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" r="7024" b="3367"/>
          <a:stretch/>
        </p:blipFill>
        <p:spPr bwMode="auto">
          <a:xfrm>
            <a:off x="3638553" y="972335"/>
            <a:ext cx="1755517" cy="350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212FD8-A0BF-4FA4-9C1E-6591D9D7E508}"/>
              </a:ext>
            </a:extLst>
          </p:cNvPr>
          <p:cNvCxnSpPr/>
          <p:nvPr/>
        </p:nvCxnSpPr>
        <p:spPr>
          <a:xfrm>
            <a:off x="3471668" y="797522"/>
            <a:ext cx="0" cy="4028073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6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61A1-5740-44F6-8B4E-5C15862AFF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2640" y="58327"/>
            <a:ext cx="6368347" cy="554101"/>
          </a:xfrm>
        </p:spPr>
        <p:txBody>
          <a:bodyPr/>
          <a:lstStyle/>
          <a:p>
            <a:pPr lvl="0"/>
            <a:r>
              <a:rPr lang="fr-FR" sz="1633" dirty="0"/>
              <a:t>Métriques :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E4467-1ED6-4823-BF62-1DC68BBFBA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0" y="1931916"/>
            <a:ext cx="3764162" cy="28230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0BA7B8EB-2166-4BBF-9891-DACC763F0337}"/>
              </a:ext>
            </a:extLst>
          </p:cNvPr>
          <p:cNvSpPr/>
          <p:nvPr/>
        </p:nvSpPr>
        <p:spPr>
          <a:xfrm>
            <a:off x="191340" y="937019"/>
            <a:ext cx="4473312" cy="3440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b="1" spc="-1" dirty="0">
                <a:latin typeface="Verdana" panose="020B0604030504040204" pitchFamily="34" charset="0"/>
                <a:ea typeface="Verdana" panose="020B0604030504040204" pitchFamily="34" charset="0"/>
              </a:rPr>
              <a:t>PRC : </a:t>
            </a:r>
            <a:r>
              <a:rPr lang="fr-FR" sz="1400" b="1" spc="-1" dirty="0" err="1">
                <a:latin typeface="Verdana" panose="020B0604030504040204" pitchFamily="34" charset="0"/>
                <a:ea typeface="Verdana" panose="020B0604030504040204" pitchFamily="34" charset="0"/>
              </a:rPr>
              <a:t>Precision</a:t>
            </a:r>
            <a:r>
              <a:rPr lang="fr-FR" sz="1400" b="1" spc="-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b="1" spc="-1" dirty="0" err="1">
                <a:latin typeface="Verdana" panose="020B0604030504040204" pitchFamily="34" charset="0"/>
                <a:ea typeface="Verdana" panose="020B0604030504040204" pitchFamily="34" charset="0"/>
              </a:rPr>
              <a:t>Recall</a:t>
            </a:r>
            <a:r>
              <a:rPr lang="fr-FR" sz="1400" b="1" spc="-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b="1" spc="-1" dirty="0" err="1">
                <a:latin typeface="Verdana" panose="020B0604030504040204" pitchFamily="34" charset="0"/>
                <a:ea typeface="Verdana" panose="020B0604030504040204" pitchFamily="34" charset="0"/>
              </a:rPr>
              <a:t>Curve</a:t>
            </a:r>
            <a:br>
              <a:rPr lang="fr-FR" sz="1400" b="1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400" spc="-1" dirty="0">
                <a:latin typeface="Verdana" panose="020B0604030504040204" pitchFamily="34" charset="0"/>
                <a:ea typeface="Verdana" panose="020B0604030504040204" pitchFamily="34" charset="0"/>
              </a:rPr>
              <a:t>Trouver le seuil que l’on souhaite obtenir</a:t>
            </a:r>
            <a:br>
              <a:rPr lang="fr-FR" sz="1400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400" spc="-1" dirty="0">
                <a:latin typeface="Verdana" panose="020B0604030504040204" pitchFamily="34" charset="0"/>
                <a:ea typeface="Verdana" panose="020B0604030504040204" pitchFamily="34" charset="0"/>
              </a:rPr>
              <a:t>entre la précision et le rappel</a:t>
            </a: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endParaRPr lang="en-US" sz="1400" b="1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endParaRPr lang="en-US" sz="1400" b="1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endParaRPr lang="en-US" sz="1400" b="1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0109B-E0AE-4E59-9E2F-087552AFB90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8565" y="2038866"/>
            <a:ext cx="2960959" cy="24904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A68E8233-F358-4848-B957-5ABFE254EC1B}"/>
              </a:ext>
            </a:extLst>
          </p:cNvPr>
          <p:cNvSpPr/>
          <p:nvPr/>
        </p:nvSpPr>
        <p:spPr>
          <a:xfrm>
            <a:off x="4597414" y="937019"/>
            <a:ext cx="4840101" cy="30499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ROC : Receiver Operating Characteristic</a:t>
            </a:r>
            <a:br>
              <a:rPr lang="en-US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x=False Positive rate, y=True Positive rate</a:t>
            </a: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AUC : Area Under the Curve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E2FAB2-80EB-4965-AE97-EDDAE1168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5" r="6861"/>
          <a:stretch/>
        </p:blipFill>
        <p:spPr bwMode="auto">
          <a:xfrm>
            <a:off x="6279768" y="891522"/>
            <a:ext cx="2682689" cy="38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24F721-8F4C-4E5C-BB2B-BB86D833B5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2640" y="58327"/>
            <a:ext cx="6368347" cy="554101"/>
          </a:xfrm>
        </p:spPr>
        <p:txBody>
          <a:bodyPr/>
          <a:lstStyle/>
          <a:p>
            <a:pPr lvl="0"/>
            <a:r>
              <a:rPr lang="fr-FR" sz="1633" dirty="0"/>
              <a:t>Métriques : Régression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096221B4-6635-42B6-8189-C076B6F25B1B}"/>
              </a:ext>
            </a:extLst>
          </p:cNvPr>
          <p:cNvSpPr/>
          <p:nvPr/>
        </p:nvSpPr>
        <p:spPr>
          <a:xfrm>
            <a:off x="191340" y="1151453"/>
            <a:ext cx="8761320" cy="39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b="1" strike="noStrike" spc="-1" dirty="0" err="1">
                <a:latin typeface="Verdana" panose="020B0604030504040204" pitchFamily="34" charset="0"/>
                <a:ea typeface="Verdana" panose="020B0604030504040204" pitchFamily="34" charset="0"/>
              </a:rPr>
              <a:t>Mean</a:t>
            </a:r>
            <a:r>
              <a:rPr lang="fr-FR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b="1" strike="noStrike" spc="-1" dirty="0" err="1">
                <a:latin typeface="Verdana" panose="020B0604030504040204" pitchFamily="34" charset="0"/>
                <a:ea typeface="Verdana" panose="020B0604030504040204" pitchFamily="34" charset="0"/>
              </a:rPr>
              <a:t>Absolute</a:t>
            </a:r>
            <a:r>
              <a:rPr lang="fr-FR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b="1" strike="noStrike" spc="-1" dirty="0" err="1"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fr-FR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 (MAE)</a:t>
            </a:r>
            <a:br>
              <a:rPr lang="fr-FR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Moins sensible aux </a:t>
            </a:r>
            <a:r>
              <a:rPr lang="fr-FR" sz="1400" strike="noStrike" spc="-1" dirty="0" err="1">
                <a:latin typeface="Verdana" panose="020B0604030504040204" pitchFamily="34" charset="0"/>
                <a:ea typeface="Verdana" panose="020B0604030504040204" pitchFamily="34" charset="0"/>
              </a:rPr>
              <a:t>outliers</a:t>
            </a:r>
            <a:endParaRPr lang="fr-FR" sz="1400" strike="noStrike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b="1" strike="noStrike" spc="-1" dirty="0" err="1">
                <a:latin typeface="Verdana" panose="020B0604030504040204" pitchFamily="34" charset="0"/>
                <a:ea typeface="Verdana" panose="020B0604030504040204" pitchFamily="34" charset="0"/>
              </a:rPr>
              <a:t>Mean</a:t>
            </a:r>
            <a:r>
              <a:rPr lang="fr-FR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b="1" strike="noStrike" spc="-1" dirty="0" err="1">
                <a:latin typeface="Verdana" panose="020B0604030504040204" pitchFamily="34" charset="0"/>
                <a:ea typeface="Verdana" panose="020B0604030504040204" pitchFamily="34" charset="0"/>
              </a:rPr>
              <a:t>Squared</a:t>
            </a:r>
            <a:r>
              <a:rPr lang="fr-FR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b="1" strike="noStrike" spc="-1" dirty="0" err="1"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fr-FR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 (MSE)</a:t>
            </a:r>
            <a:br>
              <a:rPr lang="fr-FR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Problématique pour les effets de bords</a:t>
            </a:r>
            <a:br>
              <a:rPr lang="fr-FR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fr-FR" sz="1400" strike="noStrike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Root </a:t>
            </a:r>
            <a:r>
              <a:rPr lang="fr-FR" sz="1400" b="1" strike="noStrike" spc="-1" dirty="0" err="1">
                <a:latin typeface="Verdana" panose="020B0604030504040204" pitchFamily="34" charset="0"/>
                <a:ea typeface="Verdana" panose="020B0604030504040204" pitchFamily="34" charset="0"/>
              </a:rPr>
              <a:t>Mean</a:t>
            </a:r>
            <a:r>
              <a:rPr lang="fr-FR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b="1" strike="noStrike" spc="-1" dirty="0" err="1">
                <a:latin typeface="Verdana" panose="020B0604030504040204" pitchFamily="34" charset="0"/>
                <a:ea typeface="Verdana" panose="020B0604030504040204" pitchFamily="34" charset="0"/>
              </a:rPr>
              <a:t>Squared</a:t>
            </a:r>
            <a:r>
              <a:rPr lang="fr-FR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b="1" strike="noStrike" spc="-1" dirty="0" err="1"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fr-FR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 (RMSE)</a:t>
            </a:r>
            <a:br>
              <a:rPr lang="fr-FR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spcAft>
                <a:spcPts val="1199"/>
              </a:spcAft>
              <a:buClr>
                <a:srgbClr val="D40E1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b="1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R²</a:t>
            </a:r>
            <a:r>
              <a:rPr lang="fr-FR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 : coefficient de détermination</a:t>
            </a:r>
            <a:br>
              <a:rPr lang="fr-FR" sz="1400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A quel point notre model est meilleur</a:t>
            </a:r>
            <a:br>
              <a:rPr lang="fr-FR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400" strike="noStrike" spc="-1" dirty="0">
                <a:latin typeface="Verdana" panose="020B0604030504040204" pitchFamily="34" charset="0"/>
                <a:ea typeface="Verdana" panose="020B0604030504040204" pitchFamily="34" charset="0"/>
              </a:rPr>
              <a:t>qu’un model naïf (prédisant toujours la moyenne)</a:t>
            </a:r>
          </a:p>
        </p:txBody>
      </p:sp>
    </p:spTree>
    <p:extLst>
      <p:ext uri="{BB962C8B-B14F-4D97-AF65-F5344CB8AC3E}">
        <p14:creationId xmlns:p14="http://schemas.microsoft.com/office/powerpoint/2010/main" val="28864538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CG_Annual_ITW18_EN[2]" id="{821601A1-7C43-7F48-92FB-95F8EB37FBA5}" vid="{6DDB0E54-2483-3E4A-B48B-273D0E9E0E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397</Words>
  <Application>Microsoft Office PowerPoint</Application>
  <PresentationFormat>On-screen Show (16:9)</PresentationFormat>
  <Paragraphs>58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Century Gothic</vt:lpstr>
      <vt:lpstr>Metropolis</vt:lpstr>
      <vt:lpstr>Metropolis Extra Bold</vt:lpstr>
      <vt:lpstr>Metropolis Medium</vt:lpstr>
      <vt:lpstr>Source Sans Pro Black</vt:lpstr>
      <vt:lpstr>Times New Roman</vt:lpstr>
      <vt:lpstr>Verdana</vt:lpstr>
      <vt:lpstr>MASTER slide</vt:lpstr>
      <vt:lpstr>Premiers pas en 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Métriques : Classification</vt:lpstr>
      <vt:lpstr>Métriques : Classification</vt:lpstr>
      <vt:lpstr>Métriques : Régression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 Machine Learning</dc:title>
  <dc:creator>Yannick CAILLAUD</dc:creator>
  <cp:lastModifiedBy>Yannick CAILLAUD</cp:lastModifiedBy>
  <cp:revision>7</cp:revision>
  <dcterms:created xsi:type="dcterms:W3CDTF">2020-11-04T14:07:18Z</dcterms:created>
  <dcterms:modified xsi:type="dcterms:W3CDTF">2020-11-12T09:34:09Z</dcterms:modified>
</cp:coreProperties>
</file>