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0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Triangular abstract background">
            <a:extLst>
              <a:ext uri="{FF2B5EF4-FFF2-40B4-BE49-F238E27FC236}">
                <a16:creationId xmlns:a16="http://schemas.microsoft.com/office/drawing/2014/main" id="{207B99A5-65A1-4DA3-B1DF-AE898F09B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CB58DD-F020-620B-689C-4C7EF056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fr-FR" sz="6600" dirty="0" err="1">
                <a:solidFill>
                  <a:srgbClr val="FFFFFF"/>
                </a:solidFill>
              </a:rPr>
              <a:t>Aplicatie</a:t>
            </a:r>
            <a:r>
              <a:rPr lang="fr-FR" sz="6600" dirty="0">
                <a:solidFill>
                  <a:srgbClr val="FFFFFF"/>
                </a:solidFill>
              </a:rPr>
              <a:t> de management al </a:t>
            </a:r>
            <a:r>
              <a:rPr lang="fr-FR" sz="6600" dirty="0" err="1">
                <a:solidFill>
                  <a:srgbClr val="FFFFFF"/>
                </a:solidFill>
              </a:rPr>
              <a:t>unui</a:t>
            </a:r>
            <a:r>
              <a:rPr lang="fr-FR" sz="6600" dirty="0">
                <a:solidFill>
                  <a:srgbClr val="FFFFFF"/>
                </a:solidFill>
              </a:rPr>
              <a:t> service auto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5A187-47B4-9331-8DDB-9BC07E994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Trif Paul &amp; </a:t>
            </a:r>
            <a:r>
              <a:rPr lang="en-US" sz="2200" dirty="0" err="1">
                <a:solidFill>
                  <a:srgbClr val="FFFFFF"/>
                </a:solidFill>
              </a:rPr>
              <a:t>Pitariu</a:t>
            </a:r>
            <a:r>
              <a:rPr lang="en-US" sz="2200" dirty="0">
                <a:solidFill>
                  <a:srgbClr val="FFFFFF"/>
                </a:solidFill>
              </a:rPr>
              <a:t> Vlad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22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23520-59D6-EB9E-2410-FB45760B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Form 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 shot of a computer">
            <a:extLst>
              <a:ext uri="{FF2B5EF4-FFF2-40B4-BE49-F238E27FC236}">
                <a16:creationId xmlns:a16="http://schemas.microsoft.com/office/drawing/2014/main" id="{5C7E04E5-8E62-62CC-E913-A08E54614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814332"/>
            <a:ext cx="6402214" cy="522408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60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E30A09-DBFB-0042-0DE2-3941D5B6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Form Move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F4120F0E-51BE-8FEB-C288-74404B99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679324"/>
            <a:ext cx="6402214" cy="5494098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95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49B62D-05D3-84C1-3D2A-FCE512B9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 MoveAngajat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541434-4442-8681-0D32-AC11A5333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1201314"/>
            <a:ext cx="6402214" cy="4450118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33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BA3BF6-4C3F-6A80-0943-396EDE6F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 InsertClient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A069FF3-C225-27CF-327E-EF89067D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75" y="567942"/>
            <a:ext cx="3498377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68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5BDC78-2915-CF74-BEFF-50604B8E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 Service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EE1BCE0-971C-B9A5-0929-3F71373B9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84" y="567942"/>
            <a:ext cx="3329360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17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6A68AD-6107-11AB-010B-C07EDE5B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 Angajat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DCE356-18D0-5672-0CBA-879104A3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4" y="567942"/>
            <a:ext cx="5149900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18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1D6138-2618-2FA2-0C0C-825127CA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 AfisareAngajat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A1FD8C-9879-C1DE-4361-8C7B87058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017" y="567942"/>
            <a:ext cx="6065293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5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8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0EF796-B037-C6F4-A113-DFFD7B00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Diagrama UML</a:t>
            </a:r>
          </a:p>
        </p:txBody>
      </p:sp>
      <p:grpSp>
        <p:nvGrpSpPr>
          <p:cNvPr id="168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936492CD-AF3E-6F9A-F35B-EA6A36B2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8" y="567942"/>
            <a:ext cx="6230912" cy="5716862"/>
          </a:xfrm>
          <a:prstGeom prst="rect">
            <a:avLst/>
          </a:prstGeom>
        </p:spPr>
      </p:pic>
      <p:grpSp>
        <p:nvGrpSpPr>
          <p:cNvPr id="172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2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98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69A997-3AC6-3A5A-4993-ACD16C2B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Clasa Masina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8AA6BCB-618F-B91E-9416-AA8006CF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07" y="567942"/>
            <a:ext cx="3801713" cy="5716862"/>
          </a:xfrm>
          <a:prstGeom prst="rect">
            <a:avLst/>
          </a:prstGeom>
        </p:spPr>
      </p:pic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8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70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8E4348-7DB3-31A8-E2DB-41BDD7C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Clasa Client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5826CB-AB9E-12DB-94AD-8513F2EDA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18" y="567942"/>
            <a:ext cx="2929892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42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055A0-949F-5022-CF3E-E0705040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Clasa Angajat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6773E1-6B7D-F851-1E8C-9E837C345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44" y="567942"/>
            <a:ext cx="3387240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11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EFE631-2C08-6732-1E6A-10313812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Clasa Departament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 shot of a computer program">
            <a:extLst>
              <a:ext uri="{FF2B5EF4-FFF2-40B4-BE49-F238E27FC236}">
                <a16:creationId xmlns:a16="http://schemas.microsoft.com/office/drawing/2014/main" id="{8E18026E-DC6E-E027-4E94-1C8C144DD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865488"/>
            <a:ext cx="6402214" cy="5121770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91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A8FDCB-93CA-5AA6-B069-E21DFA02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Clasa Service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service">
            <a:extLst>
              <a:ext uri="{FF2B5EF4-FFF2-40B4-BE49-F238E27FC236}">
                <a16:creationId xmlns:a16="http://schemas.microsoft.com/office/drawing/2014/main" id="{518CC5CD-A4CF-D89E-0CE0-F97DDDC3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68" y="567942"/>
            <a:ext cx="6180391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75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940645-1FBA-827E-04A7-6FA09E0C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Clasa ID&amp;main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shot of a computer screen">
            <a:extLst>
              <a:ext uri="{FF2B5EF4-FFF2-40B4-BE49-F238E27FC236}">
                <a16:creationId xmlns:a16="http://schemas.microsoft.com/office/drawing/2014/main" id="{B38F8EF6-A618-7E5C-1B2D-4C8CD6AE3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1945861"/>
            <a:ext cx="6402214" cy="2961023"/>
          </a:xfrm>
          <a:prstGeom prst="rect">
            <a:avLst/>
          </a:prstGeom>
        </p:spPr>
      </p:pic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8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31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0900-4563-9C6A-5572-E7C7E965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Interfata Automobil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6267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Aplicatie de management al unui service auto</vt:lpstr>
      <vt:lpstr>Diagrama UML</vt:lpstr>
      <vt:lpstr>Clasa Masina</vt:lpstr>
      <vt:lpstr>Clasa Client</vt:lpstr>
      <vt:lpstr>Clasa Angajat</vt:lpstr>
      <vt:lpstr>Clasa Departament</vt:lpstr>
      <vt:lpstr>Clasa Service</vt:lpstr>
      <vt:lpstr>Clasa ID&amp;main</vt:lpstr>
      <vt:lpstr>Interfata Automobil</vt:lpstr>
      <vt:lpstr>Form Login</vt:lpstr>
      <vt:lpstr> Form Move</vt:lpstr>
      <vt:lpstr>Form MoveAngajat</vt:lpstr>
      <vt:lpstr>Form InsertClient</vt:lpstr>
      <vt:lpstr>Form Service</vt:lpstr>
      <vt:lpstr>Form Angajat</vt:lpstr>
      <vt:lpstr>Form AfisareAngajat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de management al unui service auto</dc:title>
  <dc:creator>T Paul</dc:creator>
  <cp:lastModifiedBy>T Paul</cp:lastModifiedBy>
  <cp:revision>6</cp:revision>
  <dcterms:created xsi:type="dcterms:W3CDTF">2023-11-01T09:18:38Z</dcterms:created>
  <dcterms:modified xsi:type="dcterms:W3CDTF">2023-11-01T12:04:24Z</dcterms:modified>
</cp:coreProperties>
</file>