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E4FB6-1609-4DBF-91FD-41EADAFCA545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2005-89C0-4D2B-8368-C9C94EB0B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97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2005-89C0-4D2B-8368-C9C94EB0BF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65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3C53-1545-459E-9BB1-0796721F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6589E-7147-4EB8-8438-F37CC7F7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3EC29-8A08-42E9-BDC4-8768467F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5AB4D-BBB8-4979-89C2-65E613C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1BD59-B743-4168-A500-78049709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9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18E1-B779-4A17-8BAC-1F6B1C1D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03E92E-5242-4FAF-AD3B-46B75EFF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FBD8C-1896-4177-A4A5-ADA14F05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DCB1-0034-4357-A216-428D21B6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6E0CB-CE49-4F01-9874-18C0CA0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F26AC1-081C-45E3-AE22-13E84D1A4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196AE1-BEEB-4DEE-A735-9828777E1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A0A66-893C-4126-85AC-316F363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B9365-ACC9-43A1-BC2C-1BF0F309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6F679-9261-4F43-A700-B5ECB5BD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5751-A821-49B5-BFD1-92E3E83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F886C-BB0A-4C7E-8635-BAE908C0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C0088-19B3-4085-A3D9-5AAE667A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A9A7B-8FB3-4EE2-87F8-4015DAC1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4D1FB-13E7-4721-B034-1908648A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7BB7A-BA2C-4A69-AC2F-6664A0BA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1F5B9-145C-4B7F-B042-FE661B3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02ADD-4E9D-41A4-8EFE-6C179B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B289E-3932-4EA6-9906-B9A95F68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E471-679B-4AE1-A003-AE50F07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D70B-82E9-499D-B512-50640F01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CC0D7-A72F-4F4F-BA94-A9E66873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4AE56-537D-4DCD-8126-DE219976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CFE0B7-0B51-43EA-924C-4BB79654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DB4B2-F3C5-4574-B042-53F7BD09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2E13D-D81E-473E-BF2C-14B25C92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94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C4418-B02E-4045-A0D5-0171AB0B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46002-1354-48A4-BA20-8E905DAB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FCFC8E-B92B-4568-A8F3-A96FB319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9D96FB-7661-44A3-9FA0-4CB9614E6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DC9C29-5383-4DCE-ACAE-664BE98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AD6A73-EECE-482D-962B-3AF624CA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7B3507-0A98-4CF5-A796-7149DD7D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D141B0-1F4F-4E49-BD3F-A782705C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6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DF67-8FA5-4442-9214-1DDD3967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1F8BD-5B8D-47AB-A3BA-522CC114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AF4EB-2211-44F7-855C-7B872675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C13815-64E7-42CA-B603-1E61324F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179602-6867-48D0-8EA8-124BD9B6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820284-A72D-43E8-8032-AD7E2048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40668-2218-4D18-8CEC-467F58AF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4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2860A-0A48-4D8A-9A41-4C718FBC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C2C09-98C5-4D2A-9831-05A8C18D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CBDDA1-9472-43CC-B71C-71D5264E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7C8C2-8FA5-4265-B650-2E57128A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D30FC-64F6-4AD4-BE67-D187BA39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385E7-B90A-4F6C-B2E5-71703B2F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1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EB684-81FF-4BA3-9FED-EC1B30F5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6EFD05-BDD1-4180-871B-BCD6ADA5F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671C4-327D-4A94-91C5-27314813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A9FB9A-4C7D-4ACA-8FD8-53972996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1E78F-72AA-40B8-89BB-26FEADFF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7B8911-EF5D-48B2-9165-59034C8E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C70765-B689-4E6C-B2C8-C9EE68F9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DFBC-DD85-4EA0-80A5-9BF53CF9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7030-D9E3-4DAB-9E60-FA964A2B8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0450-CFCB-426F-AD61-568F21103B52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12C74-DA50-43AB-97EB-9D87491C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F4B69-C764-4052-A55C-1268C1E5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9BE0-5C95-45C2-AEA5-6C8824EE0D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7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94DBCCE-9042-444E-B367-450489012ACE}"/>
              </a:ext>
            </a:extLst>
          </p:cNvPr>
          <p:cNvSpPr/>
          <p:nvPr/>
        </p:nvSpPr>
        <p:spPr>
          <a:xfrm>
            <a:off x="3079262" y="1328614"/>
            <a:ext cx="3806092" cy="4751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B34849-8D05-45B7-AE01-85E6A00F965F}"/>
              </a:ext>
            </a:extLst>
          </p:cNvPr>
          <p:cNvCxnSpPr/>
          <p:nvPr/>
        </p:nvCxnSpPr>
        <p:spPr>
          <a:xfrm>
            <a:off x="437662" y="1703754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7A1FE84-720D-44E1-BAD5-F4C8BEB3EDEC}"/>
              </a:ext>
            </a:extLst>
          </p:cNvPr>
          <p:cNvSpPr txBox="1"/>
          <p:nvPr/>
        </p:nvSpPr>
        <p:spPr>
          <a:xfrm>
            <a:off x="1410194" y="1334422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X,W,VL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0AAE72A-D689-4DA0-8278-614772D0492A}"/>
              </a:ext>
            </a:extLst>
          </p:cNvPr>
          <p:cNvCxnSpPr/>
          <p:nvPr/>
        </p:nvCxnSpPr>
        <p:spPr>
          <a:xfrm>
            <a:off x="437662" y="2073086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B4C2D81-2112-42CC-8A8D-5D2C56F494EC}"/>
              </a:ext>
            </a:extLst>
          </p:cNvPr>
          <p:cNvSpPr txBox="1"/>
          <p:nvPr/>
        </p:nvSpPr>
        <p:spPr>
          <a:xfrm>
            <a:off x="1410194" y="1703754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X,W,VR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CDC35C1-8458-4D49-A5F0-3E42AAEE3664}"/>
              </a:ext>
            </a:extLst>
          </p:cNvPr>
          <p:cNvCxnSpPr/>
          <p:nvPr/>
        </p:nvCxnSpPr>
        <p:spPr>
          <a:xfrm>
            <a:off x="437662" y="2442417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2F44912-A863-48CC-A565-B45617D7C74F}"/>
              </a:ext>
            </a:extLst>
          </p:cNvPr>
          <p:cNvSpPr txBox="1"/>
          <p:nvPr/>
        </p:nvSpPr>
        <p:spPr>
          <a:xfrm>
            <a:off x="1410194" y="20730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X,W,HL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41FCDC0-4890-46A5-9E11-39DFE0A353AE}"/>
              </a:ext>
            </a:extLst>
          </p:cNvPr>
          <p:cNvCxnSpPr/>
          <p:nvPr/>
        </p:nvCxnSpPr>
        <p:spPr>
          <a:xfrm>
            <a:off x="437662" y="2811748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6CBE0EE-1EF9-4FD9-BBBC-18FF28EC9688}"/>
              </a:ext>
            </a:extLst>
          </p:cNvPr>
          <p:cNvSpPr txBox="1"/>
          <p:nvPr/>
        </p:nvSpPr>
        <p:spPr>
          <a:xfrm>
            <a:off x="1410194" y="244241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X,W,HR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7C84E94-316F-49CE-81EC-2C72604B9659}"/>
              </a:ext>
            </a:extLst>
          </p:cNvPr>
          <p:cNvCxnSpPr/>
          <p:nvPr/>
        </p:nvCxnSpPr>
        <p:spPr>
          <a:xfrm>
            <a:off x="437662" y="3181079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631141A-46FE-4952-BD02-2E5D3EFC3D9D}"/>
              </a:ext>
            </a:extLst>
          </p:cNvPr>
          <p:cNvSpPr txBox="1"/>
          <p:nvPr/>
        </p:nvSpPr>
        <p:spPr>
          <a:xfrm>
            <a:off x="1410194" y="281174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X,W,HR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9925F48-F2E3-44B0-8E8D-5512744DAF11}"/>
                  </a:ext>
                </a:extLst>
              </p:cNvPr>
              <p:cNvSpPr txBox="1"/>
              <p:nvPr/>
            </p:nvSpPr>
            <p:spPr>
              <a:xfrm>
                <a:off x="1616275" y="3242633"/>
                <a:ext cx="2758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9925F48-F2E3-44B0-8E8D-5512744DA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75" y="3242633"/>
                <a:ext cx="275845" cy="246221"/>
              </a:xfrm>
              <a:prstGeom prst="rect">
                <a:avLst/>
              </a:prstGeom>
              <a:blipFill>
                <a:blip r:embed="rId3"/>
                <a:stretch>
                  <a:fillRect l="-17778" r="-4444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157461E-EAA6-4134-90A3-C06B1D91CFE1}"/>
              </a:ext>
            </a:extLst>
          </p:cNvPr>
          <p:cNvCxnSpPr/>
          <p:nvPr/>
        </p:nvCxnSpPr>
        <p:spPr>
          <a:xfrm>
            <a:off x="433397" y="3508610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C7F73D-3527-4D1F-8A1E-372F13A90F94}"/>
              </a:ext>
            </a:extLst>
          </p:cNvPr>
          <p:cNvCxnSpPr/>
          <p:nvPr/>
        </p:nvCxnSpPr>
        <p:spPr>
          <a:xfrm>
            <a:off x="442215" y="3856395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D223516-87A9-4FDA-A764-DDA123143C44}"/>
                  </a:ext>
                </a:extLst>
              </p:cNvPr>
              <p:cNvSpPr txBox="1"/>
              <p:nvPr/>
            </p:nvSpPr>
            <p:spPr>
              <a:xfrm>
                <a:off x="1616275" y="3521209"/>
                <a:ext cx="218201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D223516-87A9-4FDA-A764-DDA12314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75" y="3521209"/>
                <a:ext cx="218201" cy="289823"/>
              </a:xfrm>
              <a:prstGeom prst="rect">
                <a:avLst/>
              </a:prstGeom>
              <a:blipFill>
                <a:blip r:embed="rId4"/>
                <a:stretch>
                  <a:fillRect l="-38889" t="-14894" r="-44444" b="-361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CA2FC9A-ED04-4307-BE61-0068E0EBDAF8}"/>
              </a:ext>
            </a:extLst>
          </p:cNvPr>
          <p:cNvCxnSpPr/>
          <p:nvPr/>
        </p:nvCxnSpPr>
        <p:spPr>
          <a:xfrm>
            <a:off x="433397" y="4211995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CA16A61-FA68-4E01-B1C0-9B34C8C2EB7F}"/>
              </a:ext>
            </a:extLst>
          </p:cNvPr>
          <p:cNvSpPr txBox="1"/>
          <p:nvPr/>
        </p:nvSpPr>
        <p:spPr>
          <a:xfrm>
            <a:off x="1410194" y="386440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a</a:t>
            </a:r>
            <a:r>
              <a:rPr lang="de-DE" sz="1050" dirty="0" err="1"/>
              <a:t>X,V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7CC6158-5293-4BB8-BBBB-67B803BD0055}"/>
              </a:ext>
            </a:extLst>
          </p:cNvPr>
          <p:cNvCxnSpPr/>
          <p:nvPr/>
        </p:nvCxnSpPr>
        <p:spPr>
          <a:xfrm>
            <a:off x="426087" y="4542537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91D07A3-4EAB-4C19-A895-7AAC6D1428A3}"/>
              </a:ext>
            </a:extLst>
          </p:cNvPr>
          <p:cNvSpPr txBox="1"/>
          <p:nvPr/>
        </p:nvSpPr>
        <p:spPr>
          <a:xfrm>
            <a:off x="1402884" y="4194946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a</a:t>
            </a:r>
            <a:r>
              <a:rPr lang="de-DE" sz="1050" dirty="0" err="1"/>
              <a:t>Y,V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248D794-1506-4674-9CF5-A3782D6DEF01}"/>
              </a:ext>
            </a:extLst>
          </p:cNvPr>
          <p:cNvCxnSpPr/>
          <p:nvPr/>
        </p:nvCxnSpPr>
        <p:spPr>
          <a:xfrm>
            <a:off x="442215" y="4898137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839E1F0-8D9E-46F2-866B-8DC6DC51FD67}"/>
                  </a:ext>
                </a:extLst>
              </p:cNvPr>
              <p:cNvSpPr txBox="1"/>
              <p:nvPr/>
            </p:nvSpPr>
            <p:spPr>
              <a:xfrm>
                <a:off x="1463255" y="4593069"/>
                <a:ext cx="435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839E1F0-8D9E-46F2-866B-8DC6DC51F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4593069"/>
                <a:ext cx="435632" cy="276999"/>
              </a:xfrm>
              <a:prstGeom prst="rect">
                <a:avLst/>
              </a:prstGeom>
              <a:blipFill>
                <a:blip r:embed="rId5"/>
                <a:stretch>
                  <a:fillRect l="-7042" r="-5634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87C13F4-86CD-47A0-BBD9-289CB24EE197}"/>
              </a:ext>
            </a:extLst>
          </p:cNvPr>
          <p:cNvCxnSpPr/>
          <p:nvPr/>
        </p:nvCxnSpPr>
        <p:spPr>
          <a:xfrm>
            <a:off x="442215" y="5255723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63260B1-9A5A-4B44-8CBF-D2E879184A97}"/>
                  </a:ext>
                </a:extLst>
              </p:cNvPr>
              <p:cNvSpPr txBox="1"/>
              <p:nvPr/>
            </p:nvSpPr>
            <p:spPr>
              <a:xfrm>
                <a:off x="1463255" y="4950655"/>
                <a:ext cx="455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63260B1-9A5A-4B44-8CBF-D2E87918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4950655"/>
                <a:ext cx="455446" cy="276999"/>
              </a:xfrm>
              <a:prstGeom prst="rect">
                <a:avLst/>
              </a:prstGeom>
              <a:blipFill>
                <a:blip r:embed="rId6"/>
                <a:stretch>
                  <a:fillRect l="-6667" r="-533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6196A89-4653-4073-8966-F81C69A71D7C}"/>
              </a:ext>
            </a:extLst>
          </p:cNvPr>
          <p:cNvCxnSpPr/>
          <p:nvPr/>
        </p:nvCxnSpPr>
        <p:spPr>
          <a:xfrm>
            <a:off x="442215" y="5584278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47B0973-9AEB-4F21-A146-6F4C0DCCCD9A}"/>
                  </a:ext>
                </a:extLst>
              </p:cNvPr>
              <p:cNvSpPr txBox="1"/>
              <p:nvPr/>
            </p:nvSpPr>
            <p:spPr>
              <a:xfrm>
                <a:off x="1463255" y="5279210"/>
                <a:ext cx="45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47B0973-9AEB-4F21-A146-6F4C0DCC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5279210"/>
                <a:ext cx="451662" cy="276999"/>
              </a:xfrm>
              <a:prstGeom prst="rect">
                <a:avLst/>
              </a:prstGeom>
              <a:blipFill>
                <a:blip r:embed="rId7"/>
                <a:stretch>
                  <a:fillRect l="-6757" r="-5405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4FCFB52-E2C9-40B4-B6DE-076D91D538A4}"/>
              </a:ext>
            </a:extLst>
          </p:cNvPr>
          <p:cNvCxnSpPr/>
          <p:nvPr/>
        </p:nvCxnSpPr>
        <p:spPr>
          <a:xfrm>
            <a:off x="442215" y="5916870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328DE61-C7B0-4A8B-8F1D-944E905B5AEC}"/>
                  </a:ext>
                </a:extLst>
              </p:cNvPr>
              <p:cNvSpPr txBox="1"/>
              <p:nvPr/>
            </p:nvSpPr>
            <p:spPr>
              <a:xfrm>
                <a:off x="1463255" y="5611802"/>
                <a:ext cx="47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328DE61-C7B0-4A8B-8F1D-944E905B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5611802"/>
                <a:ext cx="471476" cy="276999"/>
              </a:xfrm>
              <a:prstGeom prst="rect">
                <a:avLst/>
              </a:prstGeom>
              <a:blipFill>
                <a:blip r:embed="rId8"/>
                <a:stretch>
                  <a:fillRect l="-6494" r="-5195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7553605-C7F3-42D2-B250-30D0C545B323}"/>
              </a:ext>
            </a:extLst>
          </p:cNvPr>
          <p:cNvCxnSpPr/>
          <p:nvPr/>
        </p:nvCxnSpPr>
        <p:spPr>
          <a:xfrm>
            <a:off x="6885354" y="3106616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3874CAE-77BC-492F-8569-71C11AD2A607}"/>
              </a:ext>
            </a:extLst>
          </p:cNvPr>
          <p:cNvSpPr txBox="1"/>
          <p:nvPr/>
        </p:nvSpPr>
        <p:spPr>
          <a:xfrm>
            <a:off x="7636388" y="270650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F3CA366-CBA8-4DBC-BFF8-78B303F73805}"/>
              </a:ext>
            </a:extLst>
          </p:cNvPr>
          <p:cNvCxnSpPr/>
          <p:nvPr/>
        </p:nvCxnSpPr>
        <p:spPr>
          <a:xfrm>
            <a:off x="6880801" y="3583791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DAC8414-37D5-473C-85B7-2941BCAFEF67}"/>
                  </a:ext>
                </a:extLst>
              </p:cNvPr>
              <p:cNvSpPr txBox="1"/>
              <p:nvPr/>
            </p:nvSpPr>
            <p:spPr>
              <a:xfrm>
                <a:off x="7686754" y="3227243"/>
                <a:ext cx="524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𝐶𝑂𝐺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DAC8414-37D5-473C-85B7-2941BCAF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54" y="3227243"/>
                <a:ext cx="524824" cy="276999"/>
              </a:xfrm>
              <a:prstGeom prst="rect">
                <a:avLst/>
              </a:prstGeom>
              <a:blipFill>
                <a:blip r:embed="rId9"/>
                <a:stretch>
                  <a:fillRect l="-15116" t="-2174" r="-3488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3411B2E-B39B-4B10-84D0-50608507537F}"/>
              </a:ext>
            </a:extLst>
          </p:cNvPr>
          <p:cNvCxnSpPr/>
          <p:nvPr/>
        </p:nvCxnSpPr>
        <p:spPr>
          <a:xfrm>
            <a:off x="6880801" y="4132963"/>
            <a:ext cx="264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52F943B-F1F6-4087-8314-4AC258C5ECD4}"/>
                  </a:ext>
                </a:extLst>
              </p:cNvPr>
              <p:cNvSpPr txBox="1"/>
              <p:nvPr/>
            </p:nvSpPr>
            <p:spPr>
              <a:xfrm>
                <a:off x="7686754" y="3843140"/>
                <a:ext cx="218201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52F943B-F1F6-4087-8314-4AC258C5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54" y="3843140"/>
                <a:ext cx="218201" cy="289823"/>
              </a:xfrm>
              <a:prstGeom prst="rect">
                <a:avLst/>
              </a:prstGeom>
              <a:blipFill>
                <a:blip r:embed="rId10"/>
                <a:stretch>
                  <a:fillRect l="-38889" t="-12500" r="-41667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feld 43">
            <a:extLst>
              <a:ext uri="{FF2B5EF4-FFF2-40B4-BE49-F238E27FC236}">
                <a16:creationId xmlns:a16="http://schemas.microsoft.com/office/drawing/2014/main" id="{76A3B16C-C635-4E0A-9397-E6F5292FBD94}"/>
              </a:ext>
            </a:extLst>
          </p:cNvPr>
          <p:cNvSpPr txBox="1"/>
          <p:nvPr/>
        </p:nvSpPr>
        <p:spPr>
          <a:xfrm>
            <a:off x="7784099" y="3924682"/>
            <a:ext cx="52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Est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A320B16-64C2-4D05-9315-C02694DEACE2}"/>
              </a:ext>
            </a:extLst>
          </p:cNvPr>
          <p:cNvSpPr txBox="1"/>
          <p:nvPr/>
        </p:nvSpPr>
        <p:spPr>
          <a:xfrm>
            <a:off x="8072496" y="3321431"/>
            <a:ext cx="52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Est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9EC5507-471B-481F-853A-6AC6701F5472}"/>
              </a:ext>
            </a:extLst>
          </p:cNvPr>
          <p:cNvSpPr txBox="1"/>
          <p:nvPr/>
        </p:nvSpPr>
        <p:spPr>
          <a:xfrm>
            <a:off x="7768069" y="2861182"/>
            <a:ext cx="52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3989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Berthold, Thomas</dc:creator>
  <cp:lastModifiedBy>Berthold, Thomas</cp:lastModifiedBy>
  <cp:revision>5</cp:revision>
  <dcterms:created xsi:type="dcterms:W3CDTF">2022-01-24T08:02:19Z</dcterms:created>
  <dcterms:modified xsi:type="dcterms:W3CDTF">2022-01-27T16:25:19Z</dcterms:modified>
</cp:coreProperties>
</file>