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1B3C5-6FF4-4EFD-B258-FC23EAD9306C}">
          <p14:sldIdLst>
            <p14:sldId id="265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0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3E47-8631-4E8E-A113-7BA6C43763B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7F0-B167-418A-9486-039CDB0DA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6.png"/><Relationship Id="rId39" Type="http://schemas.openxmlformats.org/officeDocument/2006/relationships/image" Target="../media/image9.png"/><Relationship Id="rId17" Type="http://schemas.openxmlformats.org/officeDocument/2006/relationships/image" Target="../media/image5.png"/><Relationship Id="rId38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7.pn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28.svg"/><Relationship Id="rId24" Type="http://schemas.openxmlformats.org/officeDocument/2006/relationships/image" Target="../media/image1182.svg"/><Relationship Id="rId40" Type="http://schemas.openxmlformats.org/officeDocument/2006/relationships/image" Target="../media/image10.png"/><Relationship Id="rId15" Type="http://schemas.openxmlformats.org/officeDocument/2006/relationships/image" Target="../media/image3.png"/><Relationship Id="rId5" Type="http://schemas.openxmlformats.org/officeDocument/2006/relationships/image" Target="../media/image996.svg"/><Relationship Id="rId19" Type="http://schemas.openxmlformats.org/officeDocument/2006/relationships/image" Target="../media/image81.svg"/><Relationship Id="rId14" Type="http://schemas.openxmlformats.org/officeDocument/2006/relationships/image" Target="../media/image2.png"/><Relationship Id="rId9" Type="http://schemas.openxmlformats.org/officeDocument/2006/relationships/image" Target="../media/image956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5.png"/><Relationship Id="rId39" Type="http://schemas.openxmlformats.org/officeDocument/2006/relationships/image" Target="../media/image9.png"/><Relationship Id="rId21" Type="http://schemas.openxmlformats.org/officeDocument/2006/relationships/image" Target="../media/image7.png"/><Relationship Id="rId42" Type="http://schemas.openxmlformats.org/officeDocument/2006/relationships/image" Target="../media/image1248.svg"/><Relationship Id="rId17" Type="http://schemas.openxmlformats.org/officeDocument/2006/relationships/image" Target="../media/image11.png"/><Relationship Id="rId38" Type="http://schemas.openxmlformats.org/officeDocument/2006/relationships/image" Target="../media/image8.png"/><Relationship Id="rId7" Type="http://schemas.openxmlformats.org/officeDocument/2006/relationships/image" Target="../media/image580.sv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81.sv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28.svg"/><Relationship Id="rId24" Type="http://schemas.openxmlformats.org/officeDocument/2006/relationships/image" Target="../media/image1182.svg"/><Relationship Id="rId40" Type="http://schemas.openxmlformats.org/officeDocument/2006/relationships/image" Target="../media/image10.png"/><Relationship Id="rId45" Type="http://schemas.openxmlformats.org/officeDocument/2006/relationships/image" Target="../media/image14.png"/><Relationship Id="rId15" Type="http://schemas.openxmlformats.org/officeDocument/2006/relationships/image" Target="../media/image3.png"/><Relationship Id="rId5" Type="http://schemas.openxmlformats.org/officeDocument/2006/relationships/image" Target="../media/image996.svg"/><Relationship Id="rId19" Type="http://schemas.openxmlformats.org/officeDocument/2006/relationships/image" Target="../media/image6.png"/><Relationship Id="rId44" Type="http://schemas.openxmlformats.org/officeDocument/2006/relationships/image" Target="../media/image336.svg"/><Relationship Id="rId14" Type="http://schemas.openxmlformats.org/officeDocument/2006/relationships/image" Target="../media/image2.png"/><Relationship Id="rId9" Type="http://schemas.openxmlformats.org/officeDocument/2006/relationships/image" Target="../media/image956.svg"/><Relationship Id="rId4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6.svg"/><Relationship Id="rId25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5.png"/><Relationship Id="rId23" Type="http://schemas.openxmlformats.org/officeDocument/2006/relationships/image" Target="../media/image14.svg"/><Relationship Id="rId31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82465" y="2314424"/>
            <a:ext cx="3357383" cy="32700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667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89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5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82464" y="2314424"/>
            <a:ext cx="244593" cy="244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667630" y="2014972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152" y="2671290"/>
            <a:ext cx="1113530" cy="8466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2" y="2670114"/>
            <a:ext cx="203436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5152" y="3630409"/>
            <a:ext cx="1113530" cy="8466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2" y="3629232"/>
            <a:ext cx="203435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5152" y="4591393"/>
            <a:ext cx="1113530" cy="8466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 rIns="0"/>
          <a:lstStyle/>
          <a:p>
            <a:pPr>
              <a:defRPr/>
            </a:pPr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1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2" y="4590217"/>
            <a:ext cx="203435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120196" y="2014972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37719" y="2670114"/>
            <a:ext cx="1113530" cy="2767946"/>
            <a:chOff x="774312" y="2491862"/>
            <a:chExt cx="1503265" cy="37367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6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8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 rIns="0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subnet</a:t>
              </a:r>
            </a:p>
          </p:txBody>
        </p:sp>
        <p:pic>
          <p:nvPicPr>
            <p:cNvPr id="2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4383332" y="2311227"/>
            <a:ext cx="3357383" cy="32700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667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89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22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383332" y="2311226"/>
            <a:ext cx="244593" cy="24459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4668497" y="2011775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786019" y="2668093"/>
            <a:ext cx="1113530" cy="8466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6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19" y="2666917"/>
            <a:ext cx="203436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786019" y="3627212"/>
            <a:ext cx="1113530" cy="8466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20" y="3626035"/>
            <a:ext cx="203435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6121064" y="2011775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238586" y="2668093"/>
            <a:ext cx="1113530" cy="8466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86" y="2666917"/>
            <a:ext cx="203436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238586" y="3627212"/>
            <a:ext cx="1113530" cy="8466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86" y="3626035"/>
            <a:ext cx="203435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2">
            <a:extLst>
              <a:ext uri="{FF2B5EF4-FFF2-40B4-BE49-F238E27FC236}">
                <a16:creationId xmlns:a16="http://schemas.microsoft.com/office/drawing/2014/main" id="{0AD9A9BE-CBA5-1F43-8D3E-67656A92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962" y="4077939"/>
            <a:ext cx="914641" cy="36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40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39" y="3779375"/>
            <a:ext cx="338667" cy="33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 flipV="1">
            <a:off x="4228506" y="3946234"/>
            <a:ext cx="154826" cy="24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739848" y="3948709"/>
            <a:ext cx="149992" cy="7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384200" y="2311227"/>
            <a:ext cx="3357383" cy="32700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667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89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44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384199" y="2311226"/>
            <a:ext cx="244593" cy="2445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8669365" y="2011775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786887" y="2666917"/>
            <a:ext cx="1113530" cy="2767946"/>
            <a:chOff x="774312" y="2491862"/>
            <a:chExt cx="1503265" cy="37367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8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 rIns="0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subnet</a:t>
              </a:r>
            </a:p>
          </p:txBody>
        </p:sp>
        <p:pic>
          <p:nvPicPr>
            <p:cNvPr id="52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0121931" y="2011775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239454" y="2666917"/>
            <a:ext cx="1113530" cy="2767946"/>
            <a:chOff x="774312" y="2491862"/>
            <a:chExt cx="1503265" cy="373672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6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8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 rIns="0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subnet</a:t>
              </a:r>
            </a:p>
          </p:txBody>
        </p:sp>
        <p:pic>
          <p:nvPicPr>
            <p:cNvPr id="6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22">
            <a:extLst>
              <a:ext uri="{FF2B5EF4-FFF2-40B4-BE49-F238E27FC236}">
                <a16:creationId xmlns:a16="http://schemas.microsoft.com/office/drawing/2014/main" id="{0AD9A9BE-CBA5-1F43-8D3E-67656A92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830" y="4077939"/>
            <a:ext cx="914641" cy="36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62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07" y="3776553"/>
            <a:ext cx="338667" cy="33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8229374" y="3945887"/>
            <a:ext cx="154826" cy="3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stCxn id="21" idx="3"/>
            <a:endCxn id="62" idx="1"/>
          </p:cNvCxnSpPr>
          <p:nvPr/>
        </p:nvCxnSpPr>
        <p:spPr>
          <a:xfrm flipV="1">
            <a:off x="7740715" y="3945887"/>
            <a:ext cx="149992" cy="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">
            <a:extLst>
              <a:ext uri="{FF2B5EF4-FFF2-40B4-BE49-F238E27FC236}">
                <a16:creationId xmlns:a16="http://schemas.microsoft.com/office/drawing/2014/main" id="{5C8E566C-437D-8746-8A1B-F8B7B419C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56" y="6293350"/>
            <a:ext cx="840789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72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264" y="6293350"/>
            <a:ext cx="1211088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39385E5E-A4EF-E540-992D-64EE5733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019" y="6293350"/>
            <a:ext cx="1683055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32229" y="1588710"/>
            <a:ext cx="11679161" cy="5021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667" tIns="67733"/>
          <a:lstStyle/>
          <a:p>
            <a:pPr>
              <a:defRPr/>
            </a:pPr>
            <a:r>
              <a:rPr lang="en-US" sz="88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6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9" y="1588710"/>
            <a:ext cx="244593" cy="24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487327" y="890080"/>
            <a:ext cx="376602" cy="3766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5104914" y="1231521"/>
            <a:ext cx="1097349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offices</a:t>
            </a:r>
            <a:endParaRPr lang="en-US" sz="89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6343110" y="882040"/>
            <a:ext cx="395845" cy="38464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5903334" y="1231521"/>
            <a:ext cx="1262428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</a:p>
        </p:txBody>
      </p:sp>
      <p:pic>
        <p:nvPicPr>
          <p:cNvPr id="104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1869612" y="882040"/>
            <a:ext cx="395845" cy="38464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9226519" y="1231521"/>
            <a:ext cx="1702433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n-US" sz="89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9883947" y="882040"/>
            <a:ext cx="395845" cy="384642"/>
          </a:xfrm>
          <a:prstGeom prst="rect">
            <a:avLst/>
          </a:prstGeom>
        </p:spPr>
      </p:pic>
      <p:sp>
        <p:nvSpPr>
          <p:cNvPr id="109" name="Freeform 108"/>
          <p:cNvSpPr/>
          <p:nvPr/>
        </p:nvSpPr>
        <p:spPr>
          <a:xfrm>
            <a:off x="9113971" y="1315341"/>
            <a:ext cx="1921694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9351513" y="1467741"/>
            <a:ext cx="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10826115" y="1467741"/>
            <a:ext cx="29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5113471" y="1315341"/>
            <a:ext cx="1921694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5351013" y="1467741"/>
            <a:ext cx="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6825615" y="1467741"/>
            <a:ext cx="29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212184" y="1231521"/>
            <a:ext cx="1702433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 (customers)</a:t>
            </a:r>
            <a:endParaRPr lang="en-US" sz="89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1103446" y="1315341"/>
            <a:ext cx="1921694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1340988" y="1467741"/>
            <a:ext cx="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2815590" y="1467741"/>
            <a:ext cx="29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24651" y="5948032"/>
            <a:ext cx="338328" cy="338328"/>
          </a:xfrm>
          <a:prstGeom prst="rect">
            <a:avLst/>
          </a:prstGeom>
        </p:spPr>
      </p:pic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895001" y="5948032"/>
            <a:ext cx="338328" cy="338328"/>
          </a:xfrm>
          <a:prstGeom prst="rect">
            <a:avLst/>
          </a:prstGeom>
        </p:spPr>
      </p:pic>
      <p:pic>
        <p:nvPicPr>
          <p:cNvPr id="121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99216" y="5948032"/>
            <a:ext cx="338328" cy="338328"/>
          </a:xfrm>
          <a:prstGeom prst="rect">
            <a:avLst/>
          </a:prstGeom>
        </p:spPr>
      </p:pic>
      <p:pic>
        <p:nvPicPr>
          <p:cNvPr id="122" name="Graphic 7">
            <a:extLst>
              <a:ext uri="{FF2B5EF4-FFF2-40B4-BE49-F238E27FC236}">
                <a16:creationId xmlns:a16="http://schemas.microsoft.com/office/drawing/2014/main" id="{361F5410-4591-B747-AA1D-7F2DE46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/>
          <a:srcRect/>
          <a:stretch/>
        </p:blipFill>
        <p:spPr bwMode="auto">
          <a:xfrm>
            <a:off x="5184163" y="2903963"/>
            <a:ext cx="338360" cy="33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9">
            <a:extLst>
              <a:ext uri="{FF2B5EF4-FFF2-40B4-BE49-F238E27FC236}">
                <a16:creationId xmlns:a16="http://schemas.microsoft.com/office/drawing/2014/main" id="{C94BC5B2-7F53-EE45-BEB1-D9EF3D84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65" y="3249938"/>
            <a:ext cx="1043156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89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 VPN</a:t>
            </a:r>
            <a:endParaRPr lang="en-US" altLang="en-US" sz="889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7">
            <a:extLst>
              <a:ext uri="{FF2B5EF4-FFF2-40B4-BE49-F238E27FC236}">
                <a16:creationId xmlns:a16="http://schemas.microsoft.com/office/drawing/2014/main" id="{361F5410-4591-B747-AA1D-7F2DE46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/>
          <a:srcRect/>
          <a:stretch/>
        </p:blipFill>
        <p:spPr bwMode="auto">
          <a:xfrm>
            <a:off x="6634390" y="2903963"/>
            <a:ext cx="338360" cy="33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9">
            <a:extLst>
              <a:ext uri="{FF2B5EF4-FFF2-40B4-BE49-F238E27FC236}">
                <a16:creationId xmlns:a16="http://schemas.microsoft.com/office/drawing/2014/main" id="{C94BC5B2-7F53-EE45-BEB1-D9EF3D84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992" y="3249938"/>
            <a:ext cx="1043156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Client VPN</a:t>
            </a:r>
          </a:p>
        </p:txBody>
      </p:sp>
    </p:spTree>
    <p:extLst>
      <p:ext uri="{BB962C8B-B14F-4D97-AF65-F5344CB8AC3E}">
        <p14:creationId xmlns:p14="http://schemas.microsoft.com/office/powerpoint/2010/main" val="303259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82465" y="2314424"/>
            <a:ext cx="3357383" cy="32700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667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89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5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82464" y="2314424"/>
            <a:ext cx="244593" cy="244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667630" y="2014972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152" y="2671290"/>
            <a:ext cx="1113530" cy="8466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2" y="2670114"/>
            <a:ext cx="203436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5152" y="3630409"/>
            <a:ext cx="1113530" cy="8466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2" y="3629232"/>
            <a:ext cx="203435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5152" y="4591393"/>
            <a:ext cx="1113530" cy="8466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 rIns="0"/>
          <a:lstStyle/>
          <a:p>
            <a:pPr>
              <a:defRPr/>
            </a:pPr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1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2" y="4590217"/>
            <a:ext cx="203435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120196" y="2014972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37719" y="2670114"/>
            <a:ext cx="1113530" cy="2767946"/>
            <a:chOff x="774312" y="2491862"/>
            <a:chExt cx="1503265" cy="37367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6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8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 rIns="0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subnet</a:t>
              </a:r>
            </a:p>
          </p:txBody>
        </p:sp>
        <p:pic>
          <p:nvPicPr>
            <p:cNvPr id="2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4383332" y="2311227"/>
            <a:ext cx="3357383" cy="32700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667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89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22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383332" y="2311226"/>
            <a:ext cx="244593" cy="24459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4668497" y="2011775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786019" y="2668093"/>
            <a:ext cx="1113530" cy="8466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6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19" y="2666917"/>
            <a:ext cx="203436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786019" y="3627212"/>
            <a:ext cx="1113530" cy="8466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20" y="3626035"/>
            <a:ext cx="203435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6121064" y="2011775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238586" y="2668093"/>
            <a:ext cx="1113530" cy="8466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86" y="2666917"/>
            <a:ext cx="203436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238586" y="3627212"/>
            <a:ext cx="1113530" cy="8466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0613"/>
          <a:lstStyle/>
          <a:p>
            <a:pPr>
              <a:defRPr/>
            </a:pPr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86" y="3626035"/>
            <a:ext cx="203435" cy="2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2">
            <a:extLst>
              <a:ext uri="{FF2B5EF4-FFF2-40B4-BE49-F238E27FC236}">
                <a16:creationId xmlns:a16="http://schemas.microsoft.com/office/drawing/2014/main" id="{0AD9A9BE-CBA5-1F43-8D3E-67656A92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962" y="4077939"/>
            <a:ext cx="914641" cy="36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40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39" y="3779375"/>
            <a:ext cx="338667" cy="33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 flipV="1">
            <a:off x="4228506" y="3946234"/>
            <a:ext cx="154826" cy="24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739848" y="3948709"/>
            <a:ext cx="149992" cy="7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384200" y="2311227"/>
            <a:ext cx="3357383" cy="32700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667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889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44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384199" y="2311226"/>
            <a:ext cx="244593" cy="2445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8669365" y="2011775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786887" y="2666917"/>
            <a:ext cx="1113530" cy="2767946"/>
            <a:chOff x="774312" y="2491862"/>
            <a:chExt cx="1503265" cy="37367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 rIns="0"/>
            <a:lstStyle/>
            <a:p>
              <a:pPr>
                <a:defRPr/>
              </a:pPr>
              <a:r>
                <a:rPr lang="en-US" sz="889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8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 rIns="0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 rIns="0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subnet</a:t>
              </a:r>
            </a:p>
          </p:txBody>
        </p:sp>
        <p:pic>
          <p:nvPicPr>
            <p:cNvPr id="52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0121931" y="2011775"/>
            <a:ext cx="1348573" cy="36823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733" tIns="67733" rIns="67733" bIns="338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9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239454" y="2666917"/>
            <a:ext cx="1113530" cy="2767946"/>
            <a:chOff x="774312" y="2491862"/>
            <a:chExt cx="1503265" cy="373672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6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8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0613" rIns="0"/>
            <a:lstStyle/>
            <a:p>
              <a:pPr>
                <a:defRPr/>
              </a:pPr>
              <a:r>
                <a:rPr lang="en-US" sz="889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subnet</a:t>
              </a:r>
            </a:p>
          </p:txBody>
        </p:sp>
        <p:pic>
          <p:nvPicPr>
            <p:cNvPr id="6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22">
            <a:extLst>
              <a:ext uri="{FF2B5EF4-FFF2-40B4-BE49-F238E27FC236}">
                <a16:creationId xmlns:a16="http://schemas.microsoft.com/office/drawing/2014/main" id="{0AD9A9BE-CBA5-1F43-8D3E-67656A92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830" y="4077939"/>
            <a:ext cx="914641" cy="36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62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07" y="3776553"/>
            <a:ext cx="338667" cy="33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8229374" y="3945887"/>
            <a:ext cx="154826" cy="3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stCxn id="21" idx="3"/>
            <a:endCxn id="62" idx="1"/>
          </p:cNvCxnSpPr>
          <p:nvPr/>
        </p:nvCxnSpPr>
        <p:spPr>
          <a:xfrm flipV="1">
            <a:off x="7740715" y="3945887"/>
            <a:ext cx="149992" cy="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7">
            <a:extLst>
              <a:ext uri="{FF2B5EF4-FFF2-40B4-BE49-F238E27FC236}">
                <a16:creationId xmlns:a16="http://schemas.microsoft.com/office/drawing/2014/main" id="{361F5410-4591-B747-AA1D-7F2DE46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/>
        </p:blipFill>
        <p:spPr bwMode="auto">
          <a:xfrm>
            <a:off x="5184163" y="2903963"/>
            <a:ext cx="338360" cy="33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C94BC5B2-7F53-EE45-BEB1-D9EF3D84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65" y="3249938"/>
            <a:ext cx="1043156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89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 VPN</a:t>
            </a:r>
            <a:endParaRPr lang="en-US" altLang="en-US" sz="889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7">
            <a:extLst>
              <a:ext uri="{FF2B5EF4-FFF2-40B4-BE49-F238E27FC236}">
                <a16:creationId xmlns:a16="http://schemas.microsoft.com/office/drawing/2014/main" id="{361F5410-4591-B747-AA1D-7F2DE46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/>
        </p:blipFill>
        <p:spPr bwMode="auto">
          <a:xfrm>
            <a:off x="6634390" y="2903963"/>
            <a:ext cx="338360" cy="33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C94BC5B2-7F53-EE45-BEB1-D9EF3D84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992" y="3249938"/>
            <a:ext cx="1043156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Client VPN</a:t>
            </a: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5C8E566C-437D-8746-8A1B-F8B7B419C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56" y="6293350"/>
            <a:ext cx="840789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72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264" y="6293350"/>
            <a:ext cx="1211088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39385E5E-A4EF-E540-992D-64EE5733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019" y="6293350"/>
            <a:ext cx="1683055" cy="2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89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32229" y="1588710"/>
            <a:ext cx="11679161" cy="5021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667" tIns="67733"/>
          <a:lstStyle/>
          <a:p>
            <a:pPr>
              <a:defRPr/>
            </a:pPr>
            <a:r>
              <a:rPr lang="en-US" sz="88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6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9" y="1588710"/>
            <a:ext cx="244593" cy="24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5487327" y="890080"/>
            <a:ext cx="376602" cy="3766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5104914" y="1231521"/>
            <a:ext cx="1097349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offices</a:t>
            </a:r>
            <a:endParaRPr lang="en-US" sz="89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6343110" y="882040"/>
            <a:ext cx="395845" cy="38464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5903334" y="1231521"/>
            <a:ext cx="1262428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</a:p>
        </p:txBody>
      </p:sp>
      <p:pic>
        <p:nvPicPr>
          <p:cNvPr id="104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1869612" y="882040"/>
            <a:ext cx="395845" cy="38464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9226519" y="1231521"/>
            <a:ext cx="1702433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n-US" sz="89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 flipH="1">
            <a:off x="9883947" y="882040"/>
            <a:ext cx="395845" cy="384642"/>
          </a:xfrm>
          <a:prstGeom prst="rect">
            <a:avLst/>
          </a:prstGeom>
        </p:spPr>
      </p:pic>
      <p:sp>
        <p:nvSpPr>
          <p:cNvPr id="109" name="Freeform 108"/>
          <p:cNvSpPr/>
          <p:nvPr/>
        </p:nvSpPr>
        <p:spPr>
          <a:xfrm>
            <a:off x="9113971" y="1315341"/>
            <a:ext cx="1921694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9351513" y="1467741"/>
            <a:ext cx="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10826115" y="1467741"/>
            <a:ext cx="29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5113471" y="1315341"/>
            <a:ext cx="1921694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5351013" y="1467741"/>
            <a:ext cx="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6825615" y="1467741"/>
            <a:ext cx="29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212184" y="1231521"/>
            <a:ext cx="1702433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 (customers)</a:t>
            </a:r>
            <a:endParaRPr lang="en-US" sz="89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1103446" y="1315341"/>
            <a:ext cx="1921694" cy="153634"/>
          </a:xfrm>
          <a:custGeom>
            <a:avLst/>
            <a:gdLst>
              <a:gd name="connsiteX0" fmla="*/ 0 w 1562100"/>
              <a:gd name="connsiteY0" fmla="*/ 0 h 205740"/>
              <a:gd name="connsiteX1" fmla="*/ 0 w 1562100"/>
              <a:gd name="connsiteY1" fmla="*/ 205740 h 205740"/>
              <a:gd name="connsiteX2" fmla="*/ 1562100 w 1562100"/>
              <a:gd name="connsiteY2" fmla="*/ 205740 h 205740"/>
              <a:gd name="connsiteX3" fmla="*/ 1562100 w 1562100"/>
              <a:gd name="connsiteY3" fmla="*/ 3048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205740">
                <a:moveTo>
                  <a:pt x="0" y="0"/>
                </a:moveTo>
                <a:lnTo>
                  <a:pt x="0" y="205740"/>
                </a:lnTo>
                <a:lnTo>
                  <a:pt x="1562100" y="205740"/>
                </a:lnTo>
                <a:lnTo>
                  <a:pt x="1562100" y="30480"/>
                </a:ln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1340988" y="1467741"/>
            <a:ext cx="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/>
          <p:nvPr/>
        </p:nvCxnSpPr>
        <p:spPr>
          <a:xfrm>
            <a:off x="2815590" y="1467741"/>
            <a:ext cx="290" cy="12041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24651" y="5948032"/>
            <a:ext cx="338328" cy="338328"/>
          </a:xfrm>
          <a:prstGeom prst="rect">
            <a:avLst/>
          </a:prstGeom>
        </p:spPr>
      </p:pic>
      <p:pic>
        <p:nvPicPr>
          <p:cNvPr id="9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895001" y="5948032"/>
            <a:ext cx="338328" cy="338328"/>
          </a:xfrm>
          <a:prstGeom prst="rect">
            <a:avLst/>
          </a:prstGeom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99216" y="5948032"/>
            <a:ext cx="338328" cy="338328"/>
          </a:xfrm>
          <a:prstGeom prst="rect">
            <a:avLst/>
          </a:prstGeom>
        </p:spPr>
      </p:pic>
      <p:pic>
        <p:nvPicPr>
          <p:cNvPr id="92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1172752" y="2903979"/>
            <a:ext cx="338328" cy="338328"/>
          </a:xfrm>
          <a:prstGeom prst="rect">
            <a:avLst/>
          </a:prstGeom>
        </p:spPr>
      </p:pic>
      <p:pic>
        <p:nvPicPr>
          <p:cNvPr id="93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625318" y="2903979"/>
            <a:ext cx="338328" cy="338328"/>
          </a:xfrm>
          <a:prstGeom prst="rect">
            <a:avLst/>
          </a:prstGeom>
        </p:spPr>
      </p:pic>
      <p:pic>
        <p:nvPicPr>
          <p:cNvPr id="94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1171824" y="3905343"/>
            <a:ext cx="338328" cy="338328"/>
          </a:xfrm>
          <a:prstGeom prst="rect">
            <a:avLst/>
          </a:prstGeom>
        </p:spPr>
      </p:pic>
      <p:pic>
        <p:nvPicPr>
          <p:cNvPr id="100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71824" y="4864393"/>
            <a:ext cx="338328" cy="338328"/>
          </a:xfrm>
          <a:prstGeom prst="rect">
            <a:avLst/>
          </a:prstGeom>
        </p:spPr>
      </p:pic>
      <p:pic>
        <p:nvPicPr>
          <p:cNvPr id="102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6656451" y="3905343"/>
            <a:ext cx="338328" cy="33832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178738" y="4242907"/>
            <a:ext cx="1269288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DevOps resources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9182349" y="2903979"/>
            <a:ext cx="338328" cy="338328"/>
          </a:xfrm>
          <a:prstGeom prst="rect">
            <a:avLst/>
          </a:prstGeom>
        </p:spPr>
      </p:pic>
      <p:pic>
        <p:nvPicPr>
          <p:cNvPr id="106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10661423" y="2903979"/>
            <a:ext cx="338328" cy="33832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08012" y="3188978"/>
            <a:ext cx="1056417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 Load Balancer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777553" y="4243671"/>
            <a:ext cx="1113530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718792" y="5209437"/>
            <a:ext cx="123105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2286282" y="3188978"/>
            <a:ext cx="1056417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 Load Balancer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824252" y="3188978"/>
            <a:ext cx="1056417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 Load Balancer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302522" y="3188978"/>
            <a:ext cx="1056417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 Load Balancer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2634864" y="3905343"/>
            <a:ext cx="338328" cy="338328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2240593" y="4243671"/>
            <a:ext cx="1113530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9180444" y="3905343"/>
            <a:ext cx="338328" cy="338328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786173" y="4243671"/>
            <a:ext cx="1113530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10643484" y="3905343"/>
            <a:ext cx="338328" cy="338328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249213" y="4243671"/>
            <a:ext cx="1113530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27244" y="4864393"/>
            <a:ext cx="338328" cy="33832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2174212" y="5209437"/>
            <a:ext cx="123105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80444" y="4856773"/>
            <a:ext cx="338328" cy="338328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727412" y="5201817"/>
            <a:ext cx="123105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635864" y="4856773"/>
            <a:ext cx="338328" cy="338328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182832" y="5201817"/>
            <a:ext cx="123105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en-US" sz="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1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9225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40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22568" y="3995747"/>
            <a:ext cx="330200" cy="330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850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42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685068" y="3995747"/>
            <a:ext cx="330200" cy="330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5227618" y="2322522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5227618" y="2322522"/>
            <a:ext cx="330200" cy="330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592987" y="3121582"/>
            <a:ext cx="132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lient VPN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049730" y="2717758"/>
            <a:ext cx="392160" cy="39216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4" idx="1"/>
            <a:endCxn id="39" idx="0"/>
          </p:cNvCxnSpPr>
          <p:nvPr/>
        </p:nvCxnSpPr>
        <p:spPr>
          <a:xfrm rot="10800000" flipV="1">
            <a:off x="3889762" y="2894021"/>
            <a:ext cx="13378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41" idx="1"/>
          </p:cNvCxnSpPr>
          <p:nvPr/>
        </p:nvCxnSpPr>
        <p:spPr>
          <a:xfrm>
            <a:off x="4856954" y="4567247"/>
            <a:ext cx="2828114" cy="0"/>
          </a:xfrm>
          <a:prstGeom prst="straightConnector1">
            <a:avLst/>
          </a:prstGeom>
          <a:ln w="44450" cap="flat">
            <a:solidFill>
              <a:srgbClr val="FF0000"/>
            </a:solidFill>
            <a:prstDash val="sysDot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57818" y="4619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allowed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560171" y="1082081"/>
            <a:ext cx="1262428" cy="905106"/>
            <a:chOff x="6087632" y="1027253"/>
            <a:chExt cx="1262428" cy="905106"/>
          </a:xfrm>
        </p:grpSpPr>
        <p:pic>
          <p:nvPicPr>
            <p:cNvPr id="53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6443980" y="1027253"/>
              <a:ext cx="483586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Employees (developers)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041561" y="251548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0003" y="2512913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>
            <a:stCxn id="54" idx="2"/>
            <a:endCxn id="44" idx="0"/>
          </p:cNvCxnSpPr>
          <p:nvPr/>
        </p:nvCxnSpPr>
        <p:spPr>
          <a:xfrm>
            <a:off x="6191385" y="1987187"/>
            <a:ext cx="3426" cy="3353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44" idx="3"/>
            <a:endCxn id="41" idx="0"/>
          </p:cNvCxnSpPr>
          <p:nvPr/>
        </p:nvCxnSpPr>
        <p:spPr>
          <a:xfrm>
            <a:off x="7162004" y="2894022"/>
            <a:ext cx="14902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StartupBlueprintDiagra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16112</TotalTime>
  <Words>221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Amazon Ember</vt:lpstr>
      <vt:lpstr>Arial</vt:lpstr>
      <vt:lpstr>AwsStartupBlueprintDiagrams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Underwood, Paul</dc:creator>
  <cp:lastModifiedBy>Marcia Johnston</cp:lastModifiedBy>
  <cp:revision>38</cp:revision>
  <dcterms:created xsi:type="dcterms:W3CDTF">2020-09-10T15:21:37Z</dcterms:created>
  <dcterms:modified xsi:type="dcterms:W3CDTF">2021-07-21T03:16:38Z</dcterms:modified>
</cp:coreProperties>
</file>