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8" r:id="rId2"/>
    <p:sldId id="299" r:id="rId3"/>
  </p:sldIdLst>
  <p:sldSz cx="12938125" cy="7315200"/>
  <p:notesSz cx="6858000" cy="9144000"/>
  <p:defaultTextStyle>
    <a:defPPr>
      <a:defRPr lang="de-DE"/>
    </a:defPPr>
    <a:lvl1pPr marL="0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2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64" userDrawn="1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724" userDrawn="1">
          <p15:clr>
            <a:srgbClr val="A4A3A4"/>
          </p15:clr>
        </p15:guide>
        <p15:guide id="4" pos="40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0146"/>
    <a:srgbClr val="002AA7"/>
    <a:srgbClr val="2E2B84"/>
    <a:srgbClr val="F701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Helle Formatvorlage 1 - Akz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82275" autoAdjust="0"/>
  </p:normalViewPr>
  <p:slideViewPr>
    <p:cSldViewPr snapToGrid="0" snapToObjects="1">
      <p:cViewPr varScale="1">
        <p:scale>
          <a:sx n="83" d="100"/>
          <a:sy n="83" d="100"/>
        </p:scale>
        <p:origin x="756" y="84"/>
      </p:cViewPr>
      <p:guideLst>
        <p:guide orient="horz" pos="3364"/>
        <p:guide pos="2880"/>
        <p:guide orient="horz" pos="2724"/>
        <p:guide pos="40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7" d="100"/>
          <a:sy n="67" d="100"/>
        </p:scale>
        <p:origin x="3228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5DD7C8-0372-D144-BA93-141549E19476}" type="datetimeFigureOut">
              <a:rPr lang="de-DE" smtClean="0"/>
              <a:t>13.08.2021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C9E9C-1806-3D45-8625-F0002340C4C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7260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88FD1B-4624-A54C-89F3-AAE25A789C02}" type="datetimeFigureOut">
              <a:rPr lang="de-DE" smtClean="0"/>
              <a:t>13.08.2021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96875" y="685800"/>
            <a:ext cx="60642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AT"/>
              <a:t>Mastertextformat bearbeiten</a:t>
            </a:r>
          </a:p>
          <a:p>
            <a:pPr lvl="1"/>
            <a:r>
              <a:rPr lang="de-AT"/>
              <a:t>Zweite Ebene</a:t>
            </a:r>
          </a:p>
          <a:p>
            <a:pPr lvl="2"/>
            <a:r>
              <a:rPr lang="de-AT"/>
              <a:t>Dritte Ebene</a:t>
            </a:r>
          </a:p>
          <a:p>
            <a:pPr lvl="3"/>
            <a:r>
              <a:rPr lang="de-AT"/>
              <a:t>Vierte Ebene</a:t>
            </a:r>
          </a:p>
          <a:p>
            <a:pPr lvl="4"/>
            <a:r>
              <a:rPr lang="de-AT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ACABA8-235B-9747-A3D2-12573A6AFA9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40684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648081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1296162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944243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2592324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3240405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3888486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4536567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5184648" algn="l" defTabSz="648081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de-AT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5890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Clr>
                <a:srgbClr val="F70146"/>
              </a:buClr>
              <a:buFont typeface="Wingdings" panose="05000000000000000000" pitchFamily="2" charset="2"/>
              <a:buNone/>
            </a:pPr>
            <a:endParaRPr lang="de-DE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ACABA8-235B-9747-A3D2-12573A6AFA9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3797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Institutskürz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10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en-GB" noProof="0" dirty="0" err="1"/>
              <a:t>Klicken</a:t>
            </a:r>
            <a:r>
              <a:rPr lang="en-GB" noProof="0" dirty="0"/>
              <a:t> und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Überschrift</a:t>
            </a:r>
            <a:r>
              <a:rPr lang="en-GB" noProof="0" dirty="0"/>
              <a:t>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fld id="{977693B3-4434-4F79-AF66-98390F1829CD}" type="datetime1">
              <a:rPr lang="en-GB" noProof="0" smtClean="0"/>
              <a:t>13/08/2021</a:t>
            </a:fld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 noProof="0"/>
              <a:t>Lecturer#First#Name LECTURER#LAST#NAME</a:t>
            </a:r>
            <a:endParaRPr lang="en-GB" noProof="0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noProof="0" dirty="0" err="1"/>
              <a:t>Klicken</a:t>
            </a:r>
            <a:r>
              <a:rPr lang="en-GB" noProof="0" dirty="0"/>
              <a:t> und </a:t>
            </a:r>
            <a:r>
              <a:rPr lang="en-GB" noProof="0" dirty="0" err="1"/>
              <a:t>Webadresse</a:t>
            </a:r>
            <a:r>
              <a:rPr lang="en-GB" noProof="0" dirty="0"/>
              <a:t>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0906691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Bild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18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 cover slide headline</a:t>
            </a:r>
          </a:p>
        </p:txBody>
      </p:sp>
      <p:sp>
        <p:nvSpPr>
          <p:cNvPr id="20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fld id="{DA5236FB-F7A6-43A1-818B-FC60BC121FBC}" type="datetime1">
              <a:rPr lang="en-GB" noProof="0" smtClean="0"/>
              <a:t>13/08/2021</a:t>
            </a:fld>
            <a:endParaRPr lang="en-GB" noProof="0" dirty="0"/>
          </a:p>
        </p:txBody>
      </p:sp>
      <p:sp>
        <p:nvSpPr>
          <p:cNvPr id="21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9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 noProof="0"/>
              <a:t>Lecturer#First#Name LECTURER#LAST#NAME</a:t>
            </a:r>
            <a:endParaRPr lang="en-GB" noProof="0" dirty="0"/>
          </a:p>
        </p:txBody>
      </p:sp>
      <p:sp>
        <p:nvSpPr>
          <p:cNvPr id="2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noProof="0" dirty="0"/>
              <a:t>Click and add a web </a:t>
            </a:r>
            <a:r>
              <a:rPr lang="en-GB" noProof="0" dirty="0" err="1"/>
              <a:t>adress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286101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with institute shortc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/>
          <p:cNvGrpSpPr/>
          <p:nvPr userDrawn="1"/>
        </p:nvGrpSpPr>
        <p:grpSpPr>
          <a:xfrm>
            <a:off x="0" y="1"/>
            <a:ext cx="12938125" cy="6706140"/>
            <a:chOff x="0" y="0"/>
            <a:chExt cx="9144000" cy="4715255"/>
          </a:xfrm>
        </p:grpSpPr>
        <p:pic>
          <p:nvPicPr>
            <p:cNvPr id="11" name="Bild 18"/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0" y="2207941"/>
              <a:ext cx="9144000" cy="2507314"/>
            </a:xfrm>
            <a:prstGeom prst="rect">
              <a:avLst/>
            </a:prstGeom>
          </p:spPr>
        </p:pic>
        <p:pic>
          <p:nvPicPr>
            <p:cNvPr id="9" name="Bild 18"/>
            <p:cNvPicPr>
              <a:picLocks noChangeAspect="1"/>
            </p:cNvPicPr>
            <p:nvPr userDrawn="1"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83220" y="0"/>
              <a:ext cx="8660780" cy="4715255"/>
            </a:xfrm>
            <a:prstGeom prst="rect">
              <a:avLst/>
            </a:prstGeom>
          </p:spPr>
        </p:pic>
      </p:grp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>
          <a:xfrm>
            <a:off x="880589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en-GB" noProof="0" dirty="0"/>
              <a:t>Click to add </a:t>
            </a:r>
            <a:br>
              <a:rPr lang="en-GB" noProof="0" dirty="0"/>
            </a:br>
            <a:r>
              <a:rPr lang="en-GB" noProof="0" dirty="0"/>
              <a:t>a cover slide headline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880583" y="4802560"/>
            <a:ext cx="8659375" cy="35840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fld id="{01693C68-62F4-405E-93C6-A0FDB829435E}" type="datetime1">
              <a:rPr lang="en-GB" noProof="0" smtClean="0"/>
              <a:t>13/08/2021</a:t>
            </a:fld>
            <a:endParaRPr lang="en-GB" noProof="0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880585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 noProof="0"/>
              <a:t>Lecturer#First#Name LECTURER#LAST#NAME</a:t>
            </a:r>
            <a:endParaRPr lang="en-GB" noProof="0" dirty="0"/>
          </a:p>
        </p:txBody>
      </p:sp>
      <p:sp>
        <p:nvSpPr>
          <p:cNvPr id="12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128" baseline="0" dirty="0">
                <a:cs typeface="Arial" charset="0"/>
              </a:rPr>
              <a:t>SCIENCE</a:t>
            </a:r>
          </a:p>
          <a:p>
            <a:pPr algn="r" eaLnBrk="1" hangingPunct="1"/>
            <a:r>
              <a:rPr lang="de-DE" sz="1700" spc="128" baseline="0" dirty="0">
                <a:cs typeface="Arial" charset="0"/>
              </a:rPr>
              <a:t>PASSION</a:t>
            </a:r>
            <a:br>
              <a:rPr lang="de-DE" sz="1700" spc="128" baseline="0" dirty="0">
                <a:cs typeface="Arial" charset="0"/>
              </a:rPr>
            </a:br>
            <a:r>
              <a:rPr lang="de-DE" sz="1700" spc="128" baseline="0" dirty="0">
                <a:cs typeface="Arial" charset="0"/>
              </a:rPr>
              <a:t>TECHNOLOGY</a:t>
            </a:r>
          </a:p>
        </p:txBody>
      </p:sp>
      <p:sp>
        <p:nvSpPr>
          <p:cNvPr id="10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noProof="0" dirty="0"/>
              <a:t>Click and add a web </a:t>
            </a:r>
            <a:r>
              <a:rPr lang="en-GB" noProof="0" dirty="0" err="1"/>
              <a:t>adress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2166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illkommen/welc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Bild 14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938125" cy="3485286"/>
          </a:xfrm>
          <a:prstGeom prst="rect">
            <a:avLst/>
          </a:prstGeom>
        </p:spPr>
      </p:pic>
      <p:sp>
        <p:nvSpPr>
          <p:cNvPr id="16" name="Bildplatzhalter 20"/>
          <p:cNvSpPr>
            <a:spLocks noGrp="1"/>
          </p:cNvSpPr>
          <p:nvPr>
            <p:ph type="pic" sz="quarter" idx="16" hasCustomPrompt="1"/>
          </p:nvPr>
        </p:nvSpPr>
        <p:spPr>
          <a:xfrm>
            <a:off x="1" y="0"/>
            <a:ext cx="12938124" cy="3481600"/>
          </a:xfrm>
        </p:spPr>
        <p:txBody>
          <a:bodyPr/>
          <a:lstStyle>
            <a:lvl1pPr marL="0" marR="0" indent="0" algn="l" defTabSz="6480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800"/>
            </a:lvl1pPr>
          </a:lstStyle>
          <a:p>
            <a:r>
              <a:rPr lang="de-DE" dirty="0"/>
              <a:t>Klicken und Bild einfügen/</a:t>
            </a:r>
            <a:r>
              <a:rPr lang="de-DE" dirty="0" err="1"/>
              <a:t>click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add</a:t>
            </a:r>
            <a:r>
              <a:rPr lang="de-DE" dirty="0"/>
              <a:t> a </a:t>
            </a:r>
            <a:r>
              <a:rPr lang="de-DE" dirty="0" err="1"/>
              <a:t>picture</a:t>
            </a:r>
            <a:br>
              <a:rPr lang="de-DE" dirty="0"/>
            </a:br>
            <a:r>
              <a:rPr lang="fi-FI" dirty="0"/>
              <a:t>36 x 9,7</a:t>
            </a:r>
            <a:r>
              <a:rPr lang="de-DE" dirty="0"/>
              <a:t> cm, optimal 200 dpi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7" name="Bildplatzhalter 18"/>
          <p:cNvSpPr>
            <a:spLocks noGrp="1"/>
          </p:cNvSpPr>
          <p:nvPr>
            <p:ph type="pic" sz="quarter" idx="15" hasCustomPrompt="1"/>
          </p:nvPr>
        </p:nvSpPr>
        <p:spPr>
          <a:xfrm>
            <a:off x="11206304" y="307059"/>
            <a:ext cx="1361199" cy="503485"/>
          </a:xfrm>
        </p:spPr>
        <p:txBody>
          <a:bodyPr/>
          <a:lstStyle/>
          <a:p>
            <a:r>
              <a:rPr lang="de-DE" dirty="0"/>
              <a:t>Logo TU Graz</a:t>
            </a:r>
          </a:p>
        </p:txBody>
      </p:sp>
      <p:sp>
        <p:nvSpPr>
          <p:cNvPr id="18" name="Titel 1"/>
          <p:cNvSpPr>
            <a:spLocks noGrp="1"/>
          </p:cNvSpPr>
          <p:nvPr>
            <p:ph type="title" hasCustomPrompt="1"/>
          </p:nvPr>
        </p:nvSpPr>
        <p:spPr>
          <a:xfrm>
            <a:off x="0" y="3430400"/>
            <a:ext cx="12938125" cy="768000"/>
          </a:xfrm>
          <a:solidFill>
            <a:schemeClr val="accent1"/>
          </a:solidFill>
        </p:spPr>
        <p:txBody>
          <a:bodyPr bIns="76545" anchor="ctr" anchorCtr="0">
            <a:normAutofit/>
          </a:bodyPr>
          <a:lstStyle>
            <a:lvl1pPr marL="882819">
              <a:defRPr sz="4300">
                <a:solidFill>
                  <a:schemeClr val="bg1"/>
                </a:solidFill>
              </a:defRPr>
            </a:lvl1pPr>
          </a:lstStyle>
          <a:p>
            <a:r>
              <a:rPr lang="de-AT" dirty="0"/>
              <a:t>Titel hinzufügen/</a:t>
            </a:r>
            <a:r>
              <a:rPr lang="de-AT" dirty="0" err="1"/>
              <a:t>add</a:t>
            </a:r>
            <a:r>
              <a:rPr lang="de-AT" dirty="0"/>
              <a:t> a title</a:t>
            </a:r>
            <a:endParaRPr lang="de-DE" dirty="0"/>
          </a:p>
        </p:txBody>
      </p:sp>
      <p:sp>
        <p:nvSpPr>
          <p:cNvPr id="19" name="Textplatzhalt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880512" y="4285442"/>
            <a:ext cx="11686991" cy="1749720"/>
          </a:xfrm>
        </p:spPr>
        <p:txBody>
          <a:bodyPr/>
          <a:lstStyle>
            <a:lvl1pPr>
              <a:spcBef>
                <a:spcPts val="0"/>
              </a:spcBef>
              <a:spcAft>
                <a:spcPts val="851"/>
              </a:spcAft>
              <a:defRPr/>
            </a:lvl1pPr>
          </a:lstStyle>
          <a:p>
            <a:pPr lvl="0"/>
            <a:r>
              <a:rPr lang="de-AT" dirty="0"/>
              <a:t>Klicken und hinzufügen: Eventname, Datum, Ort, ... </a:t>
            </a:r>
            <a:br>
              <a:rPr lang="de-AT" dirty="0"/>
            </a:br>
            <a:r>
              <a:rPr lang="de-AT" dirty="0"/>
              <a:t>Click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: </a:t>
            </a:r>
            <a:r>
              <a:rPr lang="de-AT" dirty="0" err="1"/>
              <a:t>event</a:t>
            </a:r>
            <a:r>
              <a:rPr lang="de-AT" dirty="0"/>
              <a:t> </a:t>
            </a:r>
            <a:r>
              <a:rPr lang="de-AT" dirty="0" err="1"/>
              <a:t>name</a:t>
            </a:r>
            <a:r>
              <a:rPr lang="de-AT" dirty="0"/>
              <a:t>, </a:t>
            </a:r>
            <a:r>
              <a:rPr lang="de-AT" dirty="0" err="1"/>
              <a:t>date</a:t>
            </a:r>
            <a:r>
              <a:rPr lang="de-AT" dirty="0"/>
              <a:t>, </a:t>
            </a:r>
            <a:r>
              <a:rPr lang="de-AT" dirty="0" err="1"/>
              <a:t>location</a:t>
            </a:r>
            <a:r>
              <a:rPr lang="de-AT" dirty="0"/>
              <a:t>, ...</a:t>
            </a:r>
          </a:p>
        </p:txBody>
      </p:sp>
      <p:sp>
        <p:nvSpPr>
          <p:cNvPr id="20" name="Textplatzhalter 26"/>
          <p:cNvSpPr>
            <a:spLocks noGrp="1"/>
          </p:cNvSpPr>
          <p:nvPr>
            <p:ph type="body" sz="quarter" idx="17" hasCustomPrompt="1"/>
          </p:nvPr>
        </p:nvSpPr>
        <p:spPr>
          <a:xfrm>
            <a:off x="7639335" y="2981153"/>
            <a:ext cx="4928169" cy="327377"/>
          </a:xfrm>
        </p:spPr>
        <p:txBody>
          <a:bodyPr anchor="b" anchorCtr="0">
            <a:noAutofit/>
          </a:bodyPr>
          <a:lstStyle>
            <a:lvl1pPr algn="r">
              <a:defRPr sz="1100"/>
            </a:lvl1pPr>
          </a:lstStyle>
          <a:p>
            <a:pPr lvl="0"/>
            <a:r>
              <a:rPr lang="de-AT" dirty="0"/>
              <a:t>Platzhalter Bildquelle/</a:t>
            </a:r>
            <a:r>
              <a:rPr lang="de-AT" dirty="0" err="1"/>
              <a:t>place</a:t>
            </a:r>
            <a:r>
              <a:rPr lang="de-AT" dirty="0"/>
              <a:t> holder </a:t>
            </a:r>
            <a:r>
              <a:rPr lang="de-AT" dirty="0" err="1"/>
              <a:t>image</a:t>
            </a:r>
            <a:r>
              <a:rPr lang="de-AT" dirty="0"/>
              <a:t> </a:t>
            </a:r>
            <a:r>
              <a:rPr lang="de-AT" dirty="0" err="1"/>
              <a:t>source</a:t>
            </a:r>
            <a:endParaRPr lang="de-DE" dirty="0"/>
          </a:p>
        </p:txBody>
      </p:sp>
      <p:sp>
        <p:nvSpPr>
          <p:cNvPr id="21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de-AT" dirty="0"/>
              <a:t>Klicken und Webadresse hinzufügen/</a:t>
            </a:r>
            <a:r>
              <a:rPr lang="de-AT" dirty="0" err="1"/>
              <a:t>click</a:t>
            </a:r>
            <a:r>
              <a:rPr lang="de-AT" dirty="0"/>
              <a:t> </a:t>
            </a:r>
            <a:r>
              <a:rPr lang="de-AT" dirty="0" err="1"/>
              <a:t>and</a:t>
            </a:r>
            <a:r>
              <a:rPr lang="de-AT" dirty="0"/>
              <a:t> </a:t>
            </a:r>
            <a:r>
              <a:rPr lang="de-AT" dirty="0" err="1"/>
              <a:t>add</a:t>
            </a:r>
            <a:r>
              <a:rPr lang="de-AT" dirty="0"/>
              <a:t> a web </a:t>
            </a:r>
            <a:r>
              <a:rPr lang="de-AT" dirty="0" err="1"/>
              <a:t>adress</a:t>
            </a:r>
            <a:endParaRPr lang="de-DE" dirty="0"/>
          </a:p>
        </p:txBody>
      </p:sp>
      <p:sp>
        <p:nvSpPr>
          <p:cNvPr id="22" name="Textplatzhalter 14"/>
          <p:cNvSpPr>
            <a:spLocks noGrp="1"/>
          </p:cNvSpPr>
          <p:nvPr>
            <p:ph type="body" sz="quarter" idx="19" hasCustomPrompt="1"/>
          </p:nvPr>
        </p:nvSpPr>
        <p:spPr>
          <a:xfrm>
            <a:off x="880511" y="6035161"/>
            <a:ext cx="2633156" cy="498763"/>
          </a:xfrm>
        </p:spPr>
        <p:txBody>
          <a:bodyPr anchor="b" anchorCtr="0">
            <a:noAutofit/>
          </a:bodyPr>
          <a:lstStyle>
            <a:lvl1pPr>
              <a:defRPr sz="1400"/>
            </a:lvl1pPr>
          </a:lstStyle>
          <a:p>
            <a:pPr lvl="0"/>
            <a:r>
              <a:rPr lang="de-AT" dirty="0"/>
              <a:t>Platzhalter/</a:t>
            </a:r>
            <a:r>
              <a:rPr lang="de-AT" dirty="0" err="1"/>
              <a:t>place</a:t>
            </a:r>
            <a:r>
              <a:rPr lang="de-AT" dirty="0"/>
              <a:t> holder</a:t>
            </a:r>
            <a:br>
              <a:rPr lang="de-AT" dirty="0"/>
            </a:br>
            <a:r>
              <a:rPr lang="de-AT" dirty="0"/>
              <a:t>Unterstützt durch/</a:t>
            </a:r>
            <a:r>
              <a:rPr lang="de-AT" dirty="0" err="1"/>
              <a:t>supported</a:t>
            </a:r>
            <a:r>
              <a:rPr lang="de-AT" dirty="0"/>
              <a:t> by:</a:t>
            </a:r>
          </a:p>
        </p:txBody>
      </p:sp>
      <p:sp>
        <p:nvSpPr>
          <p:cNvPr id="23" name="Rechteck 22"/>
          <p:cNvSpPr/>
          <p:nvPr userDrawn="1"/>
        </p:nvSpPr>
        <p:spPr>
          <a:xfrm>
            <a:off x="1" y="6707200"/>
            <a:ext cx="761591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917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" y="855040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Textplatzhalter 8"/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1877840" cy="286720"/>
          </a:xfrm>
        </p:spPr>
        <p:txBody>
          <a:bodyPr wrap="none" lIns="46800" rIns="46800" anchor="ctr" anchorCtr="0">
            <a:noAutofit/>
          </a:bodyPr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4E3F9DB4-6F96-4161-B52B-53922DCF4E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89" y="6784000"/>
            <a:ext cx="8324548" cy="4441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noProof="0">
                <a:solidFill>
                  <a:srgbClr val="595959"/>
                </a:solidFill>
              </a:rPr>
              <a:t>Lecturer#First#Name LECTURER#LAST#NAME</a:t>
            </a:r>
            <a:endParaRPr lang="en-GB" noProof="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489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1022023" y="2080860"/>
            <a:ext cx="10997406" cy="1452880"/>
          </a:xfrm>
        </p:spPr>
        <p:txBody>
          <a:bodyPr anchor="b"/>
          <a:lstStyle>
            <a:lvl1pPr algn="ctr">
              <a:defRPr sz="5700" b="0" cap="none"/>
            </a:lvl1pPr>
          </a:lstStyle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1022023" y="3842183"/>
            <a:ext cx="10997406" cy="1600199"/>
          </a:xfrm>
        </p:spPr>
        <p:txBody>
          <a:bodyPr anchor="t"/>
          <a:lstStyle>
            <a:lvl1pPr marL="0" indent="0" algn="ctr">
              <a:buNone/>
              <a:defRPr sz="2800">
                <a:solidFill>
                  <a:schemeClr val="tx1"/>
                </a:solidFill>
              </a:defRPr>
            </a:lvl1pPr>
            <a:lvl2pPr marL="648081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296162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4424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592324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40405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88848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36567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1846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>
          <a:xfrm>
            <a:off x="1" y="855040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1" name="Fußzeilenplatzhalter 4">
            <a:extLst>
              <a:ext uri="{FF2B5EF4-FFF2-40B4-BE49-F238E27FC236}">
                <a16:creationId xmlns:a16="http://schemas.microsoft.com/office/drawing/2014/main" id="{BD67805D-F968-4BCF-B7B3-70C74E042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89" y="6784000"/>
            <a:ext cx="8324548" cy="4441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noProof="0">
                <a:solidFill>
                  <a:srgbClr val="595959"/>
                </a:solidFill>
              </a:rPr>
              <a:t>Lecturer#First#Name LECTURER#LAST#NAME</a:t>
            </a:r>
            <a:endParaRPr lang="en-GB" noProof="0" dirty="0">
              <a:solidFill>
                <a:srgbClr val="595959"/>
              </a:solidFill>
            </a:endParaRPr>
          </a:p>
        </p:txBody>
      </p:sp>
      <p:sp>
        <p:nvSpPr>
          <p:cNvPr id="7" name="Textplatzhalter 8">
            <a:extLst>
              <a:ext uri="{FF2B5EF4-FFF2-40B4-BE49-F238E27FC236}">
                <a16:creationId xmlns:a16="http://schemas.microsoft.com/office/drawing/2014/main" id="{775C4BC1-56FA-4610-9516-537A1D3F10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1877840" cy="286720"/>
          </a:xfrm>
        </p:spPr>
        <p:txBody>
          <a:bodyPr wrap="none" lIns="46800" rIns="46800" anchor="ctr" anchorCtr="0">
            <a:noAutofit/>
          </a:bodyPr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185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 hasCustomPrompt="1"/>
          </p:nvPr>
        </p:nvSpPr>
        <p:spPr>
          <a:xfrm>
            <a:off x="880586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7002493" y="2252801"/>
            <a:ext cx="5755935" cy="4439915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8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2"/>
          </p:nvPr>
        </p:nvSpPr>
        <p:spPr>
          <a:xfrm>
            <a:off x="1" y="855040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4">
            <a:extLst>
              <a:ext uri="{FF2B5EF4-FFF2-40B4-BE49-F238E27FC236}">
                <a16:creationId xmlns:a16="http://schemas.microsoft.com/office/drawing/2014/main" id="{71E93653-8D9D-450F-8957-CF27B13964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89" y="6784000"/>
            <a:ext cx="8324548" cy="4441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noProof="0">
                <a:solidFill>
                  <a:srgbClr val="595959"/>
                </a:solidFill>
              </a:rPr>
              <a:t>Lecturer#First#Name LECTURER#LAST#NAME</a:t>
            </a:r>
            <a:endParaRPr lang="en-GB" noProof="0" dirty="0">
              <a:solidFill>
                <a:srgbClr val="595959"/>
              </a:solidFill>
            </a:endParaRPr>
          </a:p>
        </p:txBody>
      </p:sp>
      <p:sp>
        <p:nvSpPr>
          <p:cNvPr id="8" name="Textplatzhalter 8">
            <a:extLst>
              <a:ext uri="{FF2B5EF4-FFF2-40B4-BE49-F238E27FC236}">
                <a16:creationId xmlns:a16="http://schemas.microsoft.com/office/drawing/2014/main" id="{95005CBA-CE6F-4894-8FA9-F975A6271D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1877840" cy="286720"/>
          </a:xfrm>
        </p:spPr>
        <p:txBody>
          <a:bodyPr wrap="none" lIns="46800" rIns="46800" anchor="ctr" anchorCtr="0">
            <a:noAutofit/>
          </a:bodyPr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40462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8" name="Foliennummernplatzhalter 7"/>
          <p:cNvSpPr>
            <a:spLocks noGrp="1"/>
          </p:cNvSpPr>
          <p:nvPr>
            <p:ph type="sldNum" sz="quarter" idx="12"/>
          </p:nvPr>
        </p:nvSpPr>
        <p:spPr>
          <a:xfrm>
            <a:off x="1" y="855040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0" name="Fußzeilenplatzhalter 4">
            <a:extLst>
              <a:ext uri="{FF2B5EF4-FFF2-40B4-BE49-F238E27FC236}">
                <a16:creationId xmlns:a16="http://schemas.microsoft.com/office/drawing/2014/main" id="{19A1E7C2-EB6B-4871-9F8C-768865C90B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89" y="6784000"/>
            <a:ext cx="8324548" cy="4441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noProof="0">
                <a:solidFill>
                  <a:srgbClr val="595959"/>
                </a:solidFill>
              </a:rPr>
              <a:t>Lecturer#First#Name LECTURER#LAST#NAME</a:t>
            </a:r>
            <a:endParaRPr lang="en-GB" noProof="0" dirty="0">
              <a:solidFill>
                <a:srgbClr val="595959"/>
              </a:solidFill>
            </a:endParaRPr>
          </a:p>
        </p:txBody>
      </p:sp>
      <p:sp>
        <p:nvSpPr>
          <p:cNvPr id="6" name="Textplatzhalter 8">
            <a:extLst>
              <a:ext uri="{FF2B5EF4-FFF2-40B4-BE49-F238E27FC236}">
                <a16:creationId xmlns:a16="http://schemas.microsoft.com/office/drawing/2014/main" id="{3BDF77BE-906F-41A9-8012-1A9F01AABF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1877840" cy="286720"/>
          </a:xfrm>
        </p:spPr>
        <p:txBody>
          <a:bodyPr wrap="none" lIns="46800" rIns="46800" anchor="ctr" anchorCtr="0">
            <a:noAutofit/>
          </a:bodyPr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979435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hne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" y="855040"/>
            <a:ext cx="610968" cy="460800"/>
          </a:xfrm>
          <a:prstGeom prst="rect">
            <a:avLst/>
          </a:prstGeom>
        </p:spPr>
        <p:txBody>
          <a:bodyPr/>
          <a:lstStyle/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9" name="Fußzeilenplatzhalter 4">
            <a:extLst>
              <a:ext uri="{FF2B5EF4-FFF2-40B4-BE49-F238E27FC236}">
                <a16:creationId xmlns:a16="http://schemas.microsoft.com/office/drawing/2014/main" id="{34EB6183-7A2E-417E-9451-346B495AB0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0589" y="6784000"/>
            <a:ext cx="8324548" cy="44414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40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r>
              <a:rPr lang="en-US" noProof="0">
                <a:solidFill>
                  <a:srgbClr val="595959"/>
                </a:solidFill>
              </a:rPr>
              <a:t>Lecturer#First#Name LECTURER#LAST#NAME</a:t>
            </a:r>
            <a:endParaRPr lang="en-GB" noProof="0" dirty="0">
              <a:solidFill>
                <a:srgbClr val="595959"/>
              </a:solidFill>
            </a:endParaRPr>
          </a:p>
        </p:txBody>
      </p:sp>
      <p:sp>
        <p:nvSpPr>
          <p:cNvPr id="5" name="Textplatzhalter 8">
            <a:extLst>
              <a:ext uri="{FF2B5EF4-FFF2-40B4-BE49-F238E27FC236}">
                <a16:creationId xmlns:a16="http://schemas.microsoft.com/office/drawing/2014/main" id="{3F7B49F3-5256-40D4-8E1E-9614F429AC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80588" y="349998"/>
            <a:ext cx="11877840" cy="286720"/>
          </a:xfrm>
        </p:spPr>
        <p:txBody>
          <a:bodyPr wrap="none" lIns="46800" rIns="46800" anchor="ctr" anchorCtr="0">
            <a:noAutofit/>
          </a:bodyPr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31859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"/>
            <a:ext cx="12938125" cy="6706140"/>
          </a:xfrm>
          <a:prstGeom prst="rect">
            <a:avLst/>
          </a:prstGeom>
        </p:spPr>
      </p:pic>
      <p:sp>
        <p:nvSpPr>
          <p:cNvPr id="22" name="Titel 1"/>
          <p:cNvSpPr>
            <a:spLocks noGrp="1"/>
          </p:cNvSpPr>
          <p:nvPr>
            <p:ph type="ctrTitle" hasCustomPrompt="1"/>
          </p:nvPr>
        </p:nvSpPr>
        <p:spPr>
          <a:xfrm>
            <a:off x="880588" y="1392640"/>
            <a:ext cx="8659375" cy="2426880"/>
          </a:xfrm>
        </p:spPr>
        <p:txBody>
          <a:bodyPr anchor="b">
            <a:normAutofit/>
          </a:bodyPr>
          <a:lstStyle>
            <a:lvl1pPr>
              <a:defRPr sz="5100">
                <a:solidFill>
                  <a:srgbClr val="F70146"/>
                </a:solidFill>
              </a:defRPr>
            </a:lvl1pPr>
          </a:lstStyle>
          <a:p>
            <a:r>
              <a:rPr lang="en-GB" noProof="0" dirty="0" err="1"/>
              <a:t>Klicken</a:t>
            </a:r>
            <a:r>
              <a:rPr lang="en-GB" noProof="0" dirty="0"/>
              <a:t> und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Überschrift</a:t>
            </a:r>
            <a:r>
              <a:rPr lang="en-GB" noProof="0" dirty="0"/>
              <a:t>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  <p:sp>
        <p:nvSpPr>
          <p:cNvPr id="24" name="Datumsplatzhalter 16"/>
          <p:cNvSpPr>
            <a:spLocks noGrp="1"/>
          </p:cNvSpPr>
          <p:nvPr>
            <p:ph type="dt" sz="half" idx="10"/>
          </p:nvPr>
        </p:nvSpPr>
        <p:spPr>
          <a:xfrm>
            <a:off x="880591" y="4802560"/>
            <a:ext cx="8659375" cy="360155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fld id="{9BB7ECEE-1532-4F13-9363-73B1BE6ECF45}" type="datetime1">
              <a:rPr lang="en-GB" noProof="0" smtClean="0"/>
              <a:t>13/08/2021</a:t>
            </a:fld>
            <a:endParaRPr lang="en-GB" noProof="0" dirty="0"/>
          </a:p>
        </p:txBody>
      </p:sp>
      <p:sp>
        <p:nvSpPr>
          <p:cNvPr id="25" name="Fußzeilenplatzhalter 17"/>
          <p:cNvSpPr>
            <a:spLocks noGrp="1"/>
          </p:cNvSpPr>
          <p:nvPr>
            <p:ph type="ftr" sz="quarter" idx="11"/>
          </p:nvPr>
        </p:nvSpPr>
        <p:spPr>
          <a:xfrm>
            <a:off x="880588" y="3865600"/>
            <a:ext cx="8659375" cy="803840"/>
          </a:xfrm>
          <a:prstGeom prst="rect">
            <a:avLst/>
          </a:prstGeom>
        </p:spPr>
        <p:txBody>
          <a:bodyPr anchor="b" anchorCtr="0"/>
          <a:lstStyle>
            <a:lvl1pPr>
              <a:defRPr sz="2300"/>
            </a:lvl1pPr>
          </a:lstStyle>
          <a:p>
            <a:r>
              <a:rPr lang="en-US" noProof="0"/>
              <a:t>Lecturer#First#Name LECTURER#LAST#NAME</a:t>
            </a:r>
            <a:endParaRPr lang="en-GB" noProof="0" dirty="0"/>
          </a:p>
        </p:txBody>
      </p:sp>
      <p:sp>
        <p:nvSpPr>
          <p:cNvPr id="26" name="Textfeld 271"/>
          <p:cNvSpPr txBox="1">
            <a:spLocks noChangeArrowheads="1"/>
          </p:cNvSpPr>
          <p:nvPr userDrawn="1"/>
        </p:nvSpPr>
        <p:spPr bwMode="auto">
          <a:xfrm>
            <a:off x="10569532" y="1218837"/>
            <a:ext cx="2037691" cy="787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r>
              <a:rPr lang="de-DE" sz="1700" spc="28" baseline="0" dirty="0">
                <a:cs typeface="Arial" charset="0"/>
              </a:rPr>
              <a:t>WISSEN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TECHNIK</a:t>
            </a:r>
          </a:p>
          <a:p>
            <a:pPr algn="r" eaLnBrk="1" hangingPunct="1"/>
            <a:r>
              <a:rPr lang="de-DE" sz="1700" spc="28" baseline="0" dirty="0">
                <a:cs typeface="Arial" charset="0"/>
              </a:rPr>
              <a:t>LEIDENSCHAFT</a:t>
            </a:r>
          </a:p>
        </p:txBody>
      </p:sp>
      <p:sp>
        <p:nvSpPr>
          <p:cNvPr id="9" name="Textplatzhalter 2"/>
          <p:cNvSpPr>
            <a:spLocks noGrp="1"/>
          </p:cNvSpPr>
          <p:nvPr>
            <p:ph type="body" sz="quarter" idx="18" hasCustomPrompt="1"/>
          </p:nvPr>
        </p:nvSpPr>
        <p:spPr>
          <a:xfrm>
            <a:off x="880512" y="6839321"/>
            <a:ext cx="10521108" cy="28452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/>
            <a:r>
              <a:rPr lang="en-GB" noProof="0" dirty="0" err="1"/>
              <a:t>Klicken</a:t>
            </a:r>
            <a:r>
              <a:rPr lang="en-GB" noProof="0" dirty="0"/>
              <a:t> und </a:t>
            </a:r>
            <a:r>
              <a:rPr lang="en-GB" noProof="0" dirty="0" err="1"/>
              <a:t>Webadresse</a:t>
            </a:r>
            <a:r>
              <a:rPr lang="en-GB" noProof="0" dirty="0"/>
              <a:t> </a:t>
            </a:r>
            <a:r>
              <a:rPr lang="en-GB" noProof="0" dirty="0" err="1"/>
              <a:t>hinzufügen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0223326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hyperlink" Target="https://www.researchgate.net/project/Machine-Learning-in-Geotechnics-MLGT" TargetMode="Externa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7.xml"/><Relationship Id="rId12" Type="http://schemas.openxmlformats.org/officeDocument/2006/relationships/hyperlink" Target="https://tunnel.tugraz.at/" TargetMode="Externa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://austrian-tunnel-competence-center.at/" TargetMode="External"/><Relationship Id="rId20" Type="http://schemas.openxmlformats.org/officeDocument/2006/relationships/hyperlink" Target="https://www.tugraz.at/en/home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https://www.nawigraz.at/en/organisation/nawi-graz-geocenter/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hlinkClick r:id="rId12"/>
            <a:extLst>
              <a:ext uri="{FF2B5EF4-FFF2-40B4-BE49-F238E27FC236}">
                <a16:creationId xmlns:a16="http://schemas.microsoft.com/office/drawing/2014/main" id="{1BC49E8D-466A-45EC-BBB1-2007AE9547CD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769406"/>
            <a:ext cx="610969" cy="2317980"/>
          </a:xfrm>
          <a:prstGeom prst="rect">
            <a:avLst/>
          </a:prstGeom>
        </p:spPr>
      </p:pic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" y="893540"/>
            <a:ext cx="610968" cy="460800"/>
          </a:xfrm>
          <a:prstGeom prst="rect">
            <a:avLst/>
          </a:prstGeom>
        </p:spPr>
        <p:txBody>
          <a:bodyPr vert="horz" lIns="0" tIns="64808" rIns="0" bIns="64808" rtlCol="0" anchor="ctr"/>
          <a:lstStyle>
            <a:lvl1pPr algn="ctr">
              <a:defRPr sz="1400">
                <a:solidFill>
                  <a:schemeClr val="bg1"/>
                </a:solidFill>
              </a:defRPr>
            </a:lvl1pPr>
          </a:lstStyle>
          <a:p>
            <a:fld id="{4B64EC4D-37E3-EF42-B9AB-6337577588CB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7" name="Rechteck 6"/>
          <p:cNvSpPr/>
          <p:nvPr userDrawn="1"/>
        </p:nvSpPr>
        <p:spPr>
          <a:xfrm>
            <a:off x="0" y="6707200"/>
            <a:ext cx="12938125" cy="6141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29616" tIns="64808" rIns="129616" bIns="64808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dirty="0">
              <a:solidFill>
                <a:srgbClr val="FFFFFF"/>
              </a:solidFill>
              <a:ea typeface="ＭＳ Ｐゴシック" pitchFamily="-105" charset="-128"/>
              <a:cs typeface="ＭＳ Ｐゴシック" pitchFamily="-105" charset="-128"/>
            </a:endParaRPr>
          </a:p>
        </p:txBody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80588" y="886491"/>
            <a:ext cx="11877840" cy="121920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GB" noProof="0" dirty="0" err="1"/>
              <a:t>Mastertitelformat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80588" y="2251220"/>
            <a:ext cx="11877840" cy="438862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en-GB" noProof="0" dirty="0" err="1"/>
              <a:t>Mastertextformat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29" name="Picture 28">
            <a:hlinkClick r:id="rId14"/>
            <a:extLst>
              <a:ext uri="{FF2B5EF4-FFF2-40B4-BE49-F238E27FC236}">
                <a16:creationId xmlns:a16="http://schemas.microsoft.com/office/drawing/2014/main" id="{449E0FE1-6CE5-4912-ABC9-642085F6C777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32615" y="6781422"/>
            <a:ext cx="1045332" cy="446722"/>
          </a:xfrm>
          <a:prstGeom prst="rect">
            <a:avLst/>
          </a:prstGeom>
        </p:spPr>
      </p:pic>
      <p:pic>
        <p:nvPicPr>
          <p:cNvPr id="30" name="Picture 29">
            <a:hlinkClick r:id="rId16"/>
            <a:extLst>
              <a:ext uri="{FF2B5EF4-FFF2-40B4-BE49-F238E27FC236}">
                <a16:creationId xmlns:a16="http://schemas.microsoft.com/office/drawing/2014/main" id="{7B3DB109-3431-4920-B3FD-DA36A0E8233F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87172" y="6783852"/>
            <a:ext cx="1383228" cy="444292"/>
          </a:xfrm>
          <a:prstGeom prst="rect">
            <a:avLst/>
          </a:prstGeom>
        </p:spPr>
      </p:pic>
      <p:pic>
        <p:nvPicPr>
          <p:cNvPr id="31" name="Picture 30">
            <a:hlinkClick r:id="rId18"/>
            <a:extLst>
              <a:ext uri="{FF2B5EF4-FFF2-40B4-BE49-F238E27FC236}">
                <a16:creationId xmlns:a16="http://schemas.microsoft.com/office/drawing/2014/main" id="{BD604E9A-4D24-4856-B0DA-5CA3E7DA1A8A}"/>
              </a:ext>
            </a:extLst>
          </p:cNvPr>
          <p:cNvPicPr>
            <a:picLocks noChangeAspect="1"/>
          </p:cNvPicPr>
          <p:nvPr userDrawn="1"/>
        </p:nvPicPr>
        <p:blipFill>
          <a:blip r:embed="rId1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86870" y="6784000"/>
            <a:ext cx="638087" cy="444144"/>
          </a:xfrm>
          <a:prstGeom prst="rect">
            <a:avLst/>
          </a:prstGeom>
        </p:spPr>
      </p:pic>
      <p:pic>
        <p:nvPicPr>
          <p:cNvPr id="15" name="Grafik 9">
            <a:hlinkClick r:id="rId20"/>
            <a:extLst>
              <a:ext uri="{FF2B5EF4-FFF2-40B4-BE49-F238E27FC236}">
                <a16:creationId xmlns:a16="http://schemas.microsoft.com/office/drawing/2014/main" id="{A8859CA1-479B-423F-BD48-F046A5842ACA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5664" y="6791058"/>
            <a:ext cx="1212764" cy="446400"/>
          </a:xfrm>
          <a:prstGeom prst="rect">
            <a:avLst/>
          </a:prstGeom>
        </p:spPr>
      </p:pic>
      <p:sp>
        <p:nvSpPr>
          <p:cNvPr id="16" name="Titelplatzhalter 1">
            <a:extLst>
              <a:ext uri="{FF2B5EF4-FFF2-40B4-BE49-F238E27FC236}">
                <a16:creationId xmlns:a16="http://schemas.microsoft.com/office/drawing/2014/main" id="{3233DF0E-B7C6-4913-A05A-13AF6217848D}"/>
              </a:ext>
            </a:extLst>
          </p:cNvPr>
          <p:cNvSpPr txBox="1">
            <a:spLocks/>
          </p:cNvSpPr>
          <p:nvPr userDrawn="1"/>
        </p:nvSpPr>
        <p:spPr bwMode="auto">
          <a:xfrm>
            <a:off x="880587" y="313997"/>
            <a:ext cx="11877840" cy="3667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000000"/>
                </a:solidFill>
                <a:latin typeface="+mj-lt"/>
                <a:ea typeface="ＭＳ Ｐゴシック" charset="0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9144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13716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1828800" algn="l" defTabSz="457200" rtl="0" fontAlgn="base">
              <a:spcBef>
                <a:spcPct val="0"/>
              </a:spcBef>
              <a:spcAft>
                <a:spcPct val="0"/>
              </a:spcAft>
              <a:defRPr sz="3200">
                <a:solidFill>
                  <a:srgbClr val="595959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3820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60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7" r:id="rId10"/>
  </p:sldLayoutIdLst>
  <p:hf sldNum="0" hdr="0"/>
  <p:txStyles>
    <p:titleStyle>
      <a:lvl1pPr algn="l" defTabSz="648081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648081" rtl="0" eaLnBrk="1" latinLnBrk="0" hangingPunct="1">
        <a:spcBef>
          <a:spcPct val="20000"/>
        </a:spcBef>
        <a:buFont typeface="Arial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05051" indent="-405051" algn="l" defTabSz="648081" rtl="0" eaLnBrk="1" latinLnBrk="0" hangingPunct="1">
        <a:spcBef>
          <a:spcPct val="20000"/>
        </a:spcBef>
        <a:buClr>
          <a:srgbClr val="F70146"/>
        </a:buClr>
        <a:buFont typeface="Wingdings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0893" indent="-380298" algn="l" defTabSz="648081" rtl="0" eaLnBrk="1" latinLnBrk="0" hangingPunct="1">
        <a:spcBef>
          <a:spcPct val="20000"/>
        </a:spcBef>
        <a:buFont typeface="Wingdings" charset="2"/>
        <a:buChar char="§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03738" indent="-382548" algn="l" defTabSz="648081" rtl="0" eaLnBrk="1" latinLnBrk="0" hangingPunct="1">
        <a:spcBef>
          <a:spcPct val="20000"/>
        </a:spcBef>
        <a:buClr>
          <a:schemeClr val="bg1">
            <a:lumMod val="65000"/>
          </a:schemeClr>
        </a:buClr>
        <a:buFont typeface="Wingdings" charset="2"/>
        <a:buChar char="§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4501" indent="0" algn="l" defTabSz="648081" rtl="0" eaLnBrk="1" latinLnBrk="0" hangingPunct="1">
        <a:spcBef>
          <a:spcPct val="20000"/>
        </a:spcBef>
        <a:buFont typeface="Lucida Grande"/>
        <a:buNone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3564446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212527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860608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508689" indent="-324041" algn="l" defTabSz="648081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296162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44243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40405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888486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36567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184648" algn="l" defTabSz="648081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58" userDrawn="1">
          <p15:clr>
            <a:srgbClr val="F26B43"/>
          </p15:clr>
        </p15:guide>
        <p15:guide id="2" pos="40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D864E-98D1-41A7-8CFD-2CE21D5E56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TITLE</a:t>
            </a:r>
            <a:br>
              <a:rPr lang="en-GB" dirty="0"/>
            </a:br>
            <a:r>
              <a:rPr lang="en-GB" sz="2400" dirty="0"/>
              <a:t>Subtitle</a:t>
            </a:r>
            <a:endParaRPr lang="en-GB" sz="2000" i="1" dirty="0"/>
          </a:p>
        </p:txBody>
      </p:sp>
      <p:sp>
        <p:nvSpPr>
          <p:cNvPr id="11" name="Datumsplatzhalter 10"/>
          <p:cNvSpPr>
            <a:spLocks noGrp="1"/>
          </p:cNvSpPr>
          <p:nvPr>
            <p:ph type="dt" sz="half" idx="10"/>
          </p:nvPr>
        </p:nvSpPr>
        <p:spPr/>
        <p:txBody>
          <a:bodyPr lIns="0" numCol="1" anchor="t"/>
          <a:lstStyle/>
          <a:p>
            <a:fld id="{527FFF1F-4E3F-47E9-A1BD-F2951DE47BCC}" type="datetime1">
              <a:rPr lang="en-GB" sz="1700" smtClean="0"/>
              <a:t>13/08/2021</a:t>
            </a:fld>
            <a:endParaRPr lang="en-GB" sz="1700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1"/>
          </p:nvPr>
        </p:nvSpPr>
        <p:spPr/>
        <p:txBody>
          <a:bodyPr lIns="0" anchor="t"/>
          <a:lstStyle/>
          <a:p>
            <a:r>
              <a:rPr lang="en-US"/>
              <a:t>Lecturer#First#Name LECTURER#LAST#NAME</a:t>
            </a:r>
            <a:endParaRPr lang="de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65ECFC-FF54-44B6-8DB5-7D1BE2CAA5F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de-AT" sz="1400" noProof="0" dirty="0">
                <a:solidFill>
                  <a:srgbClr val="F70146"/>
                </a:solidFill>
                <a:latin typeface="Wingdings 3" charset="0"/>
                <a:cs typeface="Wingdings 3" charset="0"/>
              </a:rPr>
              <a:t>u</a:t>
            </a:r>
            <a:r>
              <a:rPr lang="de-AT" noProof="0" dirty="0"/>
              <a:t> www.tunnel.tugraz.at</a:t>
            </a:r>
          </a:p>
        </p:txBody>
      </p:sp>
    </p:spTree>
    <p:extLst>
      <p:ext uri="{BB962C8B-B14F-4D97-AF65-F5344CB8AC3E}">
        <p14:creationId xmlns:p14="http://schemas.microsoft.com/office/powerpoint/2010/main" val="197601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AB240E-9B4A-42FB-B7B6-F6B643126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text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C0309F-3758-4E92-BA85-21CBF46C1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Clr>
                <a:srgbClr val="F60146"/>
              </a:buClr>
              <a:buFont typeface="Wingdings" panose="05000000000000000000" pitchFamily="2" charset="2"/>
              <a:buChar char="§"/>
            </a:pPr>
            <a:r>
              <a:rPr lang="en-US" dirty="0"/>
              <a:t>Some text</a:t>
            </a:r>
          </a:p>
          <a:p>
            <a:pPr marL="862251" lvl="1" indent="-457200">
              <a:buClrTx/>
              <a:buFont typeface="Wingdings" panose="05000000000000000000" pitchFamily="2" charset="2"/>
              <a:buChar char="§"/>
            </a:pPr>
            <a:r>
              <a:rPr lang="en-US" sz="2600" dirty="0"/>
              <a:t>Some text</a:t>
            </a:r>
          </a:p>
          <a:p>
            <a:pPr marL="1598093" lvl="2" indent="-457200">
              <a:buClr>
                <a:schemeClr val="bg1">
                  <a:lumMod val="65000"/>
                </a:schemeClr>
              </a:buClr>
              <a:buFont typeface="Wingdings" panose="05000000000000000000" pitchFamily="2" charset="2"/>
              <a:buChar char="§"/>
            </a:pPr>
            <a:r>
              <a:rPr lang="en-US" sz="2300" dirty="0"/>
              <a:t>Some text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63BD364-F833-4A6D-9140-71DE542ECD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Chapter 1 </a:t>
            </a:r>
            <a:r>
              <a:rPr lang="en-US" dirty="0"/>
              <a:t>| Chapter 2 | Chapter 3 | Chapter 4 | … | Chapter N</a:t>
            </a:r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DC75D3AD-6366-4C38-AFE5-4CE8C6906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z="1400">
                <a:solidFill>
                  <a:srgbClr val="595959"/>
                </a:solidFill>
              </a:rPr>
              <a:t>Lecturer#First#Name LECTURER#LAST#NAME</a:t>
            </a:r>
            <a:endParaRPr lang="de-AT" sz="1400" dirty="0">
              <a:solidFill>
                <a:srgbClr val="5959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2512860"/>
      </p:ext>
    </p:extLst>
  </p:cSld>
  <p:clrMapOvr>
    <a:masterClrMapping/>
  </p:clrMapOvr>
</p:sld>
</file>

<file path=ppt/theme/theme1.xml><?xml version="1.0" encoding="utf-8"?>
<a:theme xmlns:a="http://schemas.openxmlformats.org/drawingml/2006/main" name="TU Graz mit Institutskürzel">
  <a:themeElements>
    <a:clrScheme name="Benutzerdefiniert 3">
      <a:dk1>
        <a:srgbClr val="0F0F0F"/>
      </a:dk1>
      <a:lt1>
        <a:srgbClr val="FFFFFF"/>
      </a:lt1>
      <a:dk2>
        <a:srgbClr val="3B5A70"/>
      </a:dk2>
      <a:lt2>
        <a:srgbClr val="EEECE1"/>
      </a:lt2>
      <a:accent1>
        <a:srgbClr val="F70146"/>
      </a:accent1>
      <a:accent2>
        <a:srgbClr val="5191C1"/>
      </a:accent2>
      <a:accent3>
        <a:srgbClr val="A5A5A5"/>
      </a:accent3>
      <a:accent4>
        <a:srgbClr val="285F82"/>
      </a:accent4>
      <a:accent5>
        <a:srgbClr val="78BE73"/>
      </a:accent5>
      <a:accent6>
        <a:srgbClr val="E59352"/>
      </a:accent6>
      <a:hlink>
        <a:srgbClr val="0066D8"/>
      </a:hlink>
      <a:folHlink>
        <a:srgbClr val="6C2F91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rtlCol="0">
        <a:spAutoFit/>
      </a:bodyPr>
      <a:lstStyle>
        <a:defPPr>
          <a:defRPr sz="16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Custom</PresentationFormat>
  <Paragraphs>12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ＭＳ Ｐゴシック</vt:lpstr>
      <vt:lpstr>Arial</vt:lpstr>
      <vt:lpstr>Calibri</vt:lpstr>
      <vt:lpstr>Lucida Grande</vt:lpstr>
      <vt:lpstr>Wingdings</vt:lpstr>
      <vt:lpstr>Wingdings 3</vt:lpstr>
      <vt:lpstr>TU Graz mit Institutskürzel</vt:lpstr>
      <vt:lpstr>TITLE Subtitle</vt:lpstr>
      <vt:lpstr>Some text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/>
  <cp:revision>1</cp:revision>
  <dcterms:created xsi:type="dcterms:W3CDTF">2021-03-08T17:12:50Z</dcterms:created>
  <dcterms:modified xsi:type="dcterms:W3CDTF">2021-08-13T10:51:35Z</dcterms:modified>
  <cp:category/>
</cp:coreProperties>
</file>