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B081-3BCA-4894-8A8D-477C7967B98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8209-A3A2-4B6E-8836-611D2EC9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271" y="2002229"/>
            <a:ext cx="9144000" cy="2387600"/>
          </a:xfrm>
        </p:spPr>
        <p:txBody>
          <a:bodyPr anchor="ctr" anchorCtr="1">
            <a:normAutofit fontScale="90000"/>
          </a:bodyPr>
          <a:lstStyle/>
          <a:p>
            <a:r>
              <a:rPr lang="en-US" sz="6600" dirty="0" smtClean="0">
                <a:latin typeface="+mn-lt"/>
              </a:rPr>
              <a:t>Spec Security Log Analyzer</a:t>
            </a:r>
            <a:br>
              <a:rPr lang="en-US" sz="6600" dirty="0" smtClean="0">
                <a:latin typeface="+mn-lt"/>
              </a:rPr>
            </a:br>
            <a:r>
              <a:rPr lang="en-US" sz="6600" dirty="0" smtClean="0">
                <a:latin typeface="+mn-lt"/>
              </a:rPr>
              <a:t/>
            </a:r>
            <a:br>
              <a:rPr lang="en-US" sz="6600" dirty="0" smtClean="0">
                <a:latin typeface="+mn-lt"/>
              </a:rPr>
            </a:br>
            <a:r>
              <a:rPr lang="en-US" sz="5400" dirty="0" smtClean="0">
                <a:latin typeface="+mn-lt"/>
              </a:rPr>
              <a:t>Design Diagrams</a:t>
            </a:r>
            <a:endParaRPr lang="en-US" sz="5400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</p:spTree>
    <p:extLst>
      <p:ext uri="{BB962C8B-B14F-4D97-AF65-F5344CB8AC3E}">
        <p14:creationId xmlns:p14="http://schemas.microsoft.com/office/powerpoint/2010/main" val="272085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6617" y="2959589"/>
            <a:ext cx="5239211" cy="3333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528" y="1769173"/>
            <a:ext cx="914400" cy="64633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6379" y="3113409"/>
            <a:ext cx="11887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46095" y="1769173"/>
            <a:ext cx="73152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77088" y="613410"/>
            <a:ext cx="914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Splunk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65099" y="613410"/>
            <a:ext cx="104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PlainLogLoader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8" idx="2"/>
            <a:endCxn id="4" idx="0"/>
          </p:cNvCxnSpPr>
          <p:nvPr/>
        </p:nvCxnSpPr>
        <p:spPr>
          <a:xfrm>
            <a:off x="1834288" y="1259741"/>
            <a:ext cx="1234440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2"/>
            <a:endCxn id="4" idx="0"/>
          </p:cNvCxnSpPr>
          <p:nvPr/>
        </p:nvCxnSpPr>
        <p:spPr>
          <a:xfrm flipH="1">
            <a:off x="3068728" y="1259741"/>
            <a:ext cx="1117627" cy="5094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117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WebLog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91488" y="4324897"/>
            <a:ext cx="15544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AppServerLog</a:t>
            </a:r>
            <a:r>
              <a:rPr lang="en-US" dirty="0"/>
              <a:t>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57368" y="4349347"/>
            <a:ext cx="109728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HostLog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3163" y="5312002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FireWall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80128" y="5356998"/>
            <a:ext cx="155448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err="1" smtClean="0"/>
              <a:t>LogProcessor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1" idx="0"/>
            <a:endCxn id="19" idx="1"/>
          </p:cNvCxnSpPr>
          <p:nvPr/>
        </p:nvCxnSpPr>
        <p:spPr>
          <a:xfrm flipV="1">
            <a:off x="1299757" y="3436575"/>
            <a:ext cx="1176622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  <a:endCxn id="19" idx="1"/>
          </p:cNvCxnSpPr>
          <p:nvPr/>
        </p:nvCxnSpPr>
        <p:spPr>
          <a:xfrm flipV="1">
            <a:off x="1960403" y="3436575"/>
            <a:ext cx="515976" cy="18754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0"/>
            <a:endCxn id="19" idx="3"/>
          </p:cNvCxnSpPr>
          <p:nvPr/>
        </p:nvCxnSpPr>
        <p:spPr>
          <a:xfrm flipH="1" flipV="1">
            <a:off x="3665099" y="3436575"/>
            <a:ext cx="1340909" cy="91277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19" idx="3"/>
          </p:cNvCxnSpPr>
          <p:nvPr/>
        </p:nvCxnSpPr>
        <p:spPr>
          <a:xfrm flipH="1" flipV="1">
            <a:off x="3665099" y="3436575"/>
            <a:ext cx="792269" cy="19204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19" idx="2"/>
          </p:cNvCxnSpPr>
          <p:nvPr/>
        </p:nvCxnSpPr>
        <p:spPr>
          <a:xfrm flipV="1">
            <a:off x="3068728" y="3759740"/>
            <a:ext cx="2011" cy="56515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21441" y="630076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HTTP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9" idx="2"/>
            <a:endCxn id="35" idx="0"/>
          </p:cNvCxnSpPr>
          <p:nvPr/>
        </p:nvCxnSpPr>
        <p:spPr>
          <a:xfrm>
            <a:off x="6587201" y="1276407"/>
            <a:ext cx="1124654" cy="4927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40678" y="642984"/>
            <a:ext cx="731520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Host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74" idx="2"/>
            <a:endCxn id="35" idx="0"/>
          </p:cNvCxnSpPr>
          <p:nvPr/>
        </p:nvCxnSpPr>
        <p:spPr>
          <a:xfrm>
            <a:off x="7706438" y="1289315"/>
            <a:ext cx="5417" cy="4798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44771" y="630075"/>
            <a:ext cx="912592" cy="64633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Product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2" idx="2"/>
            <a:endCxn id="35" idx="0"/>
          </p:cNvCxnSpPr>
          <p:nvPr/>
        </p:nvCxnSpPr>
        <p:spPr>
          <a:xfrm flipH="1">
            <a:off x="7711855" y="1276406"/>
            <a:ext cx="1189212" cy="4927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" idx="0"/>
            <a:endCxn id="4" idx="2"/>
          </p:cNvCxnSpPr>
          <p:nvPr/>
        </p:nvCxnSpPr>
        <p:spPr>
          <a:xfrm flipH="1" flipV="1">
            <a:off x="3068728" y="2415504"/>
            <a:ext cx="2011" cy="6979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6" idx="0"/>
            <a:endCxn id="35" idx="2"/>
          </p:cNvCxnSpPr>
          <p:nvPr/>
        </p:nvCxnSpPr>
        <p:spPr>
          <a:xfrm flipH="1" flipV="1">
            <a:off x="7711855" y="2415504"/>
            <a:ext cx="8651" cy="1222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9" idx="3"/>
            <a:endCxn id="35" idx="1"/>
          </p:cNvCxnSpPr>
          <p:nvPr/>
        </p:nvCxnSpPr>
        <p:spPr>
          <a:xfrm flipV="1">
            <a:off x="3665099" y="2092339"/>
            <a:ext cx="3680996" cy="1344236"/>
          </a:xfrm>
          <a:prstGeom prst="straightConnector1">
            <a:avLst/>
          </a:prstGeom>
          <a:ln w="19050" cap="sq" cmpd="dbl">
            <a:prstDash val="sysDash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559060" y="26461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684015" y="287123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7773" y="3172184"/>
            <a:ext cx="4877096" cy="3046896"/>
            <a:chOff x="6317773" y="3172184"/>
            <a:chExt cx="4877096" cy="3046896"/>
          </a:xfrm>
        </p:grpSpPr>
        <p:sp>
          <p:nvSpPr>
            <p:cNvPr id="36" name="TextBox 35"/>
            <p:cNvSpPr txBox="1"/>
            <p:nvPr/>
          </p:nvSpPr>
          <p:spPr>
            <a:xfrm>
              <a:off x="7263306" y="3637925"/>
              <a:ext cx="914400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59513" y="3637924"/>
              <a:ext cx="1035356" cy="64633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Alarm</a:t>
              </a:r>
              <a:br>
                <a:rPr lang="en-US" dirty="0" smtClean="0"/>
              </a:br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317773" y="4863471"/>
              <a:ext cx="1463040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err="1" smtClean="0"/>
                <a:t>UnseenEvent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20" name="Straight Arrow Connector 119"/>
            <p:cNvCxnSpPr>
              <a:stCxn id="119" idx="0"/>
              <a:endCxn id="36" idx="2"/>
            </p:cNvCxnSpPr>
            <p:nvPr/>
          </p:nvCxnSpPr>
          <p:spPr>
            <a:xfrm flipV="1">
              <a:off x="7049293" y="4284256"/>
              <a:ext cx="671213" cy="57921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37" idx="1"/>
              <a:endCxn id="36" idx="3"/>
            </p:cNvCxnSpPr>
            <p:nvPr/>
          </p:nvCxnSpPr>
          <p:spPr>
            <a:xfrm flipH="1">
              <a:off x="8177706" y="3961090"/>
              <a:ext cx="1981807" cy="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216007" y="31721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46474" y="359175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43892" y="4866597"/>
              <a:ext cx="1280160" cy="6400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Other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Alarm</a:t>
              </a:r>
              <a:endParaRPr lang="en-US" dirty="0"/>
            </a:p>
          </p:txBody>
        </p:sp>
        <p:cxnSp>
          <p:nvCxnSpPr>
            <p:cNvPr id="165" name="Straight Arrow Connector 164"/>
            <p:cNvCxnSpPr>
              <a:stCxn id="163" idx="0"/>
              <a:endCxn id="36" idx="2"/>
            </p:cNvCxnSpPr>
            <p:nvPr/>
          </p:nvCxnSpPr>
          <p:spPr>
            <a:xfrm flipH="1" flipV="1">
              <a:off x="7720506" y="4284256"/>
              <a:ext cx="963466" cy="58234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Arc 169"/>
            <p:cNvSpPr/>
            <p:nvPr/>
          </p:nvSpPr>
          <p:spPr>
            <a:xfrm rot="10800000">
              <a:off x="7095012" y="5169058"/>
              <a:ext cx="1588959" cy="733116"/>
            </a:xfrm>
            <a:prstGeom prst="arc">
              <a:avLst>
                <a:gd name="adj1" fmla="val 10628971"/>
                <a:gd name="adj2" fmla="val 62792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456618" y="5849748"/>
              <a:ext cx="102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correlate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61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51835" y="372888"/>
            <a:ext cx="46340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 smtClean="0"/>
              <a:t>URL Alert Detection Model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1588" y="136702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Log Files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6674" y="2593920"/>
            <a:ext cx="1231199" cy="675476"/>
            <a:chOff x="3373457" y="2743200"/>
            <a:chExt cx="1231199" cy="675476"/>
          </a:xfrm>
        </p:grpSpPr>
        <p:sp>
          <p:nvSpPr>
            <p:cNvPr id="21" name="TextBox 20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Trainer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85655" y="2632546"/>
            <a:ext cx="1231199" cy="675476"/>
            <a:chOff x="3373457" y="2743200"/>
            <a:chExt cx="1231199" cy="675476"/>
          </a:xfrm>
        </p:grpSpPr>
        <p:sp>
          <p:nvSpPr>
            <p:cNvPr id="24" name="TextBox 23"/>
            <p:cNvSpPr txBox="1"/>
            <p:nvPr/>
          </p:nvSpPr>
          <p:spPr>
            <a:xfrm>
              <a:off x="3451835" y="2885105"/>
              <a:ext cx="109403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dirty="0" smtClean="0"/>
                <a:t>Detector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3373457" y="2743200"/>
              <a:ext cx="1231199" cy="6754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05658" y="1374727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Model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35915" y="140300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Report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6"/>
            <a:endCxn id="26" idx="1"/>
          </p:cNvCxnSpPr>
          <p:nvPr/>
        </p:nvCxnSpPr>
        <p:spPr>
          <a:xfrm flipV="1">
            <a:off x="1547873" y="1559393"/>
            <a:ext cx="857785" cy="137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241" y="1994370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2"/>
            <a:endCxn id="2" idx="0"/>
          </p:cNvCxnSpPr>
          <p:nvPr/>
        </p:nvCxnSpPr>
        <p:spPr>
          <a:xfrm>
            <a:off x="927388" y="1736355"/>
            <a:ext cx="4886" cy="857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6894" y="2071237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6" idx="2"/>
            <a:endCxn id="25" idx="0"/>
          </p:cNvCxnSpPr>
          <p:nvPr/>
        </p:nvCxnSpPr>
        <p:spPr>
          <a:xfrm>
            <a:off x="3091458" y="1744059"/>
            <a:ext cx="9797" cy="888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75858" y="2001293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7" idx="1"/>
          </p:cNvCxnSpPr>
          <p:nvPr/>
        </p:nvCxnSpPr>
        <p:spPr>
          <a:xfrm flipV="1">
            <a:off x="3716854" y="1587669"/>
            <a:ext cx="919061" cy="132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37030" y="201966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99561" y="4029890"/>
            <a:ext cx="3954227" cy="1105819"/>
            <a:chOff x="4611712" y="3964575"/>
            <a:chExt cx="3954227" cy="1105819"/>
          </a:xfrm>
        </p:grpSpPr>
        <p:sp>
          <p:nvSpPr>
            <p:cNvPr id="13" name="Rounded Rectangle 12"/>
            <p:cNvSpPr/>
            <p:nvPr/>
          </p:nvSpPr>
          <p:spPr>
            <a:xfrm>
              <a:off x="4611712" y="3990702"/>
              <a:ext cx="1606731" cy="7707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41550" y="4189603"/>
              <a:ext cx="120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Alert Rules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3826" y="3964575"/>
              <a:ext cx="233211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sensitive </a:t>
              </a:r>
              <a:r>
                <a:rPr lang="en-US" dirty="0" err="1" smtClean="0"/>
                <a:t>param</a:t>
              </a:r>
              <a:r>
                <a:rPr lang="en-US" dirty="0" smtClean="0"/>
                <a:t> names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36510" y="4339654"/>
              <a:ext cx="10988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new URLs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33472" y="4701062"/>
              <a:ext cx="133132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new </a:t>
              </a:r>
              <a:r>
                <a:rPr lang="en-US" dirty="0" err="1" smtClean="0"/>
                <a:t>params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13" idx="0"/>
            <a:endCxn id="25" idx="4"/>
          </p:cNvCxnSpPr>
          <p:nvPr/>
        </p:nvCxnSpPr>
        <p:spPr>
          <a:xfrm flipH="1" flipV="1">
            <a:off x="3101255" y="3308022"/>
            <a:ext cx="1672" cy="747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20176" y="34781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79626" y="1376573"/>
            <a:ext cx="508145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Alert Model Format</a:t>
            </a:r>
          </a:p>
          <a:p>
            <a:r>
              <a:rPr lang="en-US" dirty="0" smtClean="0"/>
              <a:t>&lt;model name=  timestamp= 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&lt;path&gt; &lt;/path&gt;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params</a:t>
            </a:r>
            <a:r>
              <a:rPr lang="en-US" dirty="0" smtClean="0"/>
              <a:t> first-seen= last-seen&gt;</a:t>
            </a:r>
          </a:p>
          <a:p>
            <a:r>
              <a:rPr lang="en-US" dirty="0"/>
              <a:t>	</a:t>
            </a:r>
            <a:r>
              <a:rPr lang="en-US" dirty="0" smtClean="0"/>
              <a:t>param-name-1, …, </a:t>
            </a:r>
            <a:r>
              <a:rPr lang="en-US" dirty="0" err="1" smtClean="0"/>
              <a:t>param</a:t>
            </a:r>
            <a:r>
              <a:rPr lang="en-US" dirty="0" smtClean="0"/>
              <a:t>-name-n</a:t>
            </a:r>
          </a:p>
          <a:p>
            <a:r>
              <a:rPr lang="en-US" dirty="0" smtClean="0"/>
              <a:t>         &lt;/</a:t>
            </a:r>
            <a:r>
              <a:rPr lang="en-US" dirty="0" err="1" smtClean="0"/>
              <a:t>params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&lt;/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&lt;/model&gt;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00800"/>
            <a:ext cx="365760" cy="365125"/>
          </a:xfrm>
        </p:spPr>
        <p:txBody>
          <a:bodyPr/>
          <a:lstStyle/>
          <a:p>
            <a:pPr algn="ctr"/>
            <a:fld id="{31CEDA0A-2409-4A8A-BCFD-7E4A6EF75359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/>
        </p:nvSpPr>
        <p:spPr>
          <a:xfrm>
            <a:off x="2935852" y="6491321"/>
            <a:ext cx="6675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 Security Consulting Corp. Confidential. Do not duplicate or distribute without permission from Spec.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701412" y="439302"/>
            <a:ext cx="146304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156" name="Content Placeholder 5"/>
          <p:cNvSpPr txBox="1">
            <a:spLocks/>
          </p:cNvSpPr>
          <p:nvPr/>
        </p:nvSpPr>
        <p:spPr>
          <a:xfrm>
            <a:off x="77372" y="49236"/>
            <a:ext cx="12070080" cy="6765006"/>
          </a:xfrm>
          <a:prstGeom prst="rect">
            <a:avLst/>
          </a:prstGeom>
          <a:ln>
            <a:solidFill>
              <a:srgbClr val="D7E4BD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72812" y="1491518"/>
            <a:ext cx="192024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UnseenHTTPEventAlarmModel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119" idx="2"/>
          </p:cNvCxnSpPr>
          <p:nvPr/>
        </p:nvCxnSpPr>
        <p:spPr>
          <a:xfrm flipV="1">
            <a:off x="2432932" y="1085633"/>
            <a:ext cx="0" cy="4058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9738" y="2991175"/>
            <a:ext cx="137160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MetaModel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0"/>
          </p:cNvCxnSpPr>
          <p:nvPr/>
        </p:nvCxnSpPr>
        <p:spPr>
          <a:xfrm flipH="1">
            <a:off x="1395538" y="2131598"/>
            <a:ext cx="1037394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77092" y="22255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07520" y="2991175"/>
            <a:ext cx="1280160" cy="64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HTTPEvent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0" idx="2"/>
            <a:endCxn id="56" idx="0"/>
          </p:cNvCxnSpPr>
          <p:nvPr/>
        </p:nvCxnSpPr>
        <p:spPr>
          <a:xfrm>
            <a:off x="2432932" y="2131598"/>
            <a:ext cx="1114668" cy="8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8218" y="4306166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MetaNode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52" idx="2"/>
          </p:cNvCxnSpPr>
          <p:nvPr/>
        </p:nvCxnSpPr>
        <p:spPr>
          <a:xfrm flipH="1">
            <a:off x="1395537" y="3631255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64360" y="429057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 smtClean="0"/>
              <a:t>EventNode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547600" y="3631254"/>
            <a:ext cx="1" cy="66982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1"/>
            <a:endCxn id="52" idx="3"/>
          </p:cNvCxnSpPr>
          <p:nvPr/>
        </p:nvCxnSpPr>
        <p:spPr>
          <a:xfrm flipH="1">
            <a:off x="2081338" y="3311215"/>
            <a:ext cx="82618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159</Words>
  <Application>Microsoft Office PowerPoint</Application>
  <PresentationFormat>Custom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Spec Security Log Analyzer  Design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Security Log Analyzer</dc:title>
  <dc:creator>paul li</dc:creator>
  <cp:lastModifiedBy>Li, Wanchun (Contractor)</cp:lastModifiedBy>
  <cp:revision>27</cp:revision>
  <dcterms:created xsi:type="dcterms:W3CDTF">2014-10-21T15:58:23Z</dcterms:created>
  <dcterms:modified xsi:type="dcterms:W3CDTF">2015-02-26T23:57:18Z</dcterms:modified>
</cp:coreProperties>
</file>