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B081-3BCA-4894-8A8D-477C7967B9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1" y="2002229"/>
            <a:ext cx="9144000" cy="2387600"/>
          </a:xfrm>
        </p:spPr>
        <p:txBody>
          <a:bodyPr anchor="ctr" anchorCtr="1">
            <a:normAutofit fontScale="90000"/>
          </a:bodyPr>
          <a:lstStyle/>
          <a:p>
            <a:r>
              <a:rPr lang="en-US" sz="6600" dirty="0" smtClean="0">
                <a:latin typeface="+mn-lt"/>
              </a:rPr>
              <a:t>Spec Security Log Analyzer</a:t>
            </a:r>
            <a:br>
              <a:rPr lang="en-US" sz="6600" dirty="0" smtClean="0">
                <a:latin typeface="+mn-lt"/>
              </a:rPr>
            </a:b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Design Diagrams</a:t>
            </a:r>
            <a:endParaRPr lang="en-US" sz="54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6617" y="2959589"/>
            <a:ext cx="5239211" cy="3333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528" y="1769173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6379" y="3113409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6095" y="1769173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61341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Splunk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5099" y="61341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259741"/>
            <a:ext cx="1234440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 flipH="1">
            <a:off x="3068728" y="1259741"/>
            <a:ext cx="1117627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WebLog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91488" y="4324897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57368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HostLog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312002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FireWall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80128" y="5356998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436575"/>
            <a:ext cx="1176622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436575"/>
            <a:ext cx="515976" cy="18754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65099" y="3436575"/>
            <a:ext cx="1340909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65099" y="3436575"/>
            <a:ext cx="792269" cy="1920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68728" y="3759740"/>
            <a:ext cx="2011" cy="565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21441" y="630076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587201" y="1276407"/>
            <a:ext cx="1124654" cy="492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40678" y="642984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7706438" y="1289315"/>
            <a:ext cx="5417" cy="479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44771" y="630075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7711855" y="1276406"/>
            <a:ext cx="1189212" cy="492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H="1" flipV="1">
            <a:off x="3068728" y="2415504"/>
            <a:ext cx="2011" cy="6979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7711855" y="2415504"/>
            <a:ext cx="8651" cy="1222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65099" y="2092339"/>
            <a:ext cx="3680996" cy="1344236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59060" y="26461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84015" y="287123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773" y="3172184"/>
            <a:ext cx="4877096" cy="3046896"/>
            <a:chOff x="6317773" y="3172184"/>
            <a:chExt cx="4877096" cy="3046896"/>
          </a:xfrm>
        </p:grpSpPr>
        <p:sp>
          <p:nvSpPr>
            <p:cNvPr id="36" name="TextBox 35"/>
            <p:cNvSpPr txBox="1"/>
            <p:nvPr/>
          </p:nvSpPr>
          <p:spPr>
            <a:xfrm>
              <a:off x="7263306" y="3637925"/>
              <a:ext cx="914400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59513" y="3637924"/>
              <a:ext cx="1035356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17773" y="4863471"/>
              <a:ext cx="14630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err="1" smtClean="0"/>
                <a:t>UnseenEvent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20" name="Straight Arrow Connector 119"/>
            <p:cNvCxnSpPr>
              <a:stCxn id="119" idx="0"/>
              <a:endCxn id="36" idx="2"/>
            </p:cNvCxnSpPr>
            <p:nvPr/>
          </p:nvCxnSpPr>
          <p:spPr>
            <a:xfrm flipV="1">
              <a:off x="7049293" y="4284256"/>
              <a:ext cx="671213" cy="57921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37" idx="1"/>
              <a:endCxn id="36" idx="3"/>
            </p:cNvCxnSpPr>
            <p:nvPr/>
          </p:nvCxnSpPr>
          <p:spPr>
            <a:xfrm flipH="1">
              <a:off x="8177706" y="3961090"/>
              <a:ext cx="1981807" cy="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16007" y="31721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46474" y="359175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43892" y="4866597"/>
              <a:ext cx="1280160" cy="64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Other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65" name="Straight Arrow Connector 164"/>
            <p:cNvCxnSpPr>
              <a:stCxn id="163" idx="0"/>
              <a:endCxn id="36" idx="2"/>
            </p:cNvCxnSpPr>
            <p:nvPr/>
          </p:nvCxnSpPr>
          <p:spPr>
            <a:xfrm flipH="1" flipV="1">
              <a:off x="7720506" y="4284256"/>
              <a:ext cx="963466" cy="58234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Arc 169"/>
            <p:cNvSpPr/>
            <p:nvPr/>
          </p:nvSpPr>
          <p:spPr>
            <a:xfrm rot="10800000">
              <a:off x="7095012" y="5169058"/>
              <a:ext cx="1588959" cy="733116"/>
            </a:xfrm>
            <a:prstGeom prst="arc">
              <a:avLst>
                <a:gd name="adj1" fmla="val 10628971"/>
                <a:gd name="adj2" fmla="val 6279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456618" y="5849748"/>
              <a:ext cx="102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correlate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1835" y="372888"/>
            <a:ext cx="5195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/>
              <a:t>Web URL </a:t>
            </a:r>
            <a:r>
              <a:rPr lang="en-US" sz="2800" dirty="0" smtClean="0"/>
              <a:t>Alert Detection Model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478" y="136702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 Files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64" y="2593920"/>
            <a:ext cx="1231199" cy="675476"/>
            <a:chOff x="3373457" y="2743200"/>
            <a:chExt cx="1231199" cy="675476"/>
          </a:xfrm>
        </p:grpSpPr>
        <p:sp>
          <p:nvSpPr>
            <p:cNvPr id="21" name="TextBox 20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38356" y="2632546"/>
            <a:ext cx="1231199" cy="675476"/>
            <a:chOff x="3373457" y="2743200"/>
            <a:chExt cx="1231199" cy="675476"/>
          </a:xfrm>
        </p:grpSpPr>
        <p:sp>
          <p:nvSpPr>
            <p:cNvPr id="24" name="TextBox 23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58359" y="1374727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8616" y="140300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26" idx="1"/>
          </p:cNvCxnSpPr>
          <p:nvPr/>
        </p:nvCxnSpPr>
        <p:spPr>
          <a:xfrm flipV="1">
            <a:off x="1939763" y="1559393"/>
            <a:ext cx="818596" cy="137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131" y="1994370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2"/>
            <a:endCxn id="2" idx="0"/>
          </p:cNvCxnSpPr>
          <p:nvPr/>
        </p:nvCxnSpPr>
        <p:spPr>
          <a:xfrm>
            <a:off x="1319278" y="1736355"/>
            <a:ext cx="4886" cy="85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8784" y="207123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6" idx="2"/>
            <a:endCxn id="25" idx="0"/>
          </p:cNvCxnSpPr>
          <p:nvPr/>
        </p:nvCxnSpPr>
        <p:spPr>
          <a:xfrm>
            <a:off x="3444159" y="1744059"/>
            <a:ext cx="9797" cy="88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28559" y="2001293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7" idx="1"/>
          </p:cNvCxnSpPr>
          <p:nvPr/>
        </p:nvCxnSpPr>
        <p:spPr>
          <a:xfrm flipV="1">
            <a:off x="4069555" y="1587669"/>
            <a:ext cx="919061" cy="132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89731" y="201966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52262" y="4056017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82100" y="4254918"/>
            <a:ext cx="120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Alert Rules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7008" y="4029890"/>
            <a:ext cx="2242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sensitive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9692" y="4404969"/>
            <a:ext cx="1009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6654" y="4766377"/>
            <a:ext cx="1241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param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3" idx="0"/>
            <a:endCxn id="25" idx="4"/>
          </p:cNvCxnSpPr>
          <p:nvPr/>
        </p:nvCxnSpPr>
        <p:spPr>
          <a:xfrm flipH="1" flipV="1">
            <a:off x="3453956" y="3308022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72877" y="34781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75878" y="4043173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892" y="425670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268030" y="3281895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487" y="3457865"/>
            <a:ext cx="96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1335" y="3502652"/>
            <a:ext cx="3775156" cy="1877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</a:t>
            </a:r>
            <a:r>
              <a:rPr lang="en-US" dirty="0" err="1" smtClean="0"/>
              <a:t>Config</a:t>
            </a:r>
            <a:r>
              <a:rPr lang="en-US" dirty="0" smtClean="0"/>
              <a:t> Format</a:t>
            </a:r>
            <a:endParaRPr lang="en-US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&lt;model-name&gt;  (unique)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&lt;model-location&gt;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&lt;model-description&gt; (optional)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&lt;log-type&gt;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&lt;log-location&gt;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1335" y="1156289"/>
            <a:ext cx="37751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URL Alert </a:t>
            </a:r>
            <a:r>
              <a:rPr lang="en-US" dirty="0"/>
              <a:t>Model </a:t>
            </a:r>
            <a:r>
              <a:rPr lang="en-US" dirty="0" smtClean="0"/>
              <a:t>Format</a:t>
            </a:r>
            <a:endParaRPr lang="en-US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name=&gt;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&lt;method&gt;&lt;/method&gt;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&lt;path&gt; &lt;/path&gt;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first-seen=    last-seen=   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param-name-1, …,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-name-n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&lt;/request&gt;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72097" y="5127785"/>
            <a:ext cx="17706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nsecure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01412" y="439302"/>
            <a:ext cx="14630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72812" y="1491518"/>
            <a:ext cx="192024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UnseenHTTPEventAlarmModel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119" idx="2"/>
          </p:cNvCxnSpPr>
          <p:nvPr/>
        </p:nvCxnSpPr>
        <p:spPr>
          <a:xfrm flipV="1">
            <a:off x="2432932" y="1085633"/>
            <a:ext cx="0" cy="4058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738" y="2991175"/>
            <a:ext cx="137160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MetaModel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1395538" y="2131598"/>
            <a:ext cx="1037394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77092" y="22255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7520" y="2991175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0" idx="2"/>
            <a:endCxn id="56" idx="0"/>
          </p:cNvCxnSpPr>
          <p:nvPr/>
        </p:nvCxnSpPr>
        <p:spPr>
          <a:xfrm>
            <a:off x="2432932" y="2131598"/>
            <a:ext cx="1114668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8218" y="4306166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MetaNode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2"/>
          </p:cNvCxnSpPr>
          <p:nvPr/>
        </p:nvCxnSpPr>
        <p:spPr>
          <a:xfrm flipH="1">
            <a:off x="1395537" y="3631255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64360" y="429057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EventNode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547600" y="3631254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1"/>
            <a:endCxn id="52" idx="3"/>
          </p:cNvCxnSpPr>
          <p:nvPr/>
        </p:nvCxnSpPr>
        <p:spPr>
          <a:xfrm flipH="1">
            <a:off x="2081338" y="3311215"/>
            <a:ext cx="82618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205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 Security Log Analyzer  Design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64</cp:revision>
  <dcterms:created xsi:type="dcterms:W3CDTF">2014-10-21T15:58:23Z</dcterms:created>
  <dcterms:modified xsi:type="dcterms:W3CDTF">2015-03-04T01:52:42Z</dcterms:modified>
</cp:coreProperties>
</file>