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a459723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a459723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ca459723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ca459723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ca459723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ca459723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ca459723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ca459723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ca459723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ca459723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391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 CLI (Homework)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Beginner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Utama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go run main.go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170" y="1990050"/>
            <a:ext cx="446113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Menambah Buku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38" y="1597875"/>
            <a:ext cx="8750927" cy="18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Menampilkan Buku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5" y="1653825"/>
            <a:ext cx="8844027" cy="17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Menghapus Buku (ada)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50" y="1461350"/>
            <a:ext cx="8494925" cy="16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25" y="3297750"/>
            <a:ext cx="8796375" cy="1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Menghapus Buku (tidak ditemukan)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00" y="1719263"/>
            <a:ext cx="82505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