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ca459723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ca459723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ef4684b0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ef4684b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App CRUD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Beginner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&amp; Session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3065800"/>
            <a:ext cx="73074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go run main.go 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Otentikasi menggunakan username </a:t>
            </a: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x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 dan password </a:t>
            </a: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x</a:t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Lama s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ession timeout diset dengan cara mengubah konstanta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SessionTimeout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 di baris 9 file </a:t>
            </a: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main.go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, 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84925"/>
            <a:ext cx="3967699" cy="15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Utama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Navigasi konsisten : masukkan angka </a:t>
            </a:r>
            <a:r>
              <a:rPr b="1" lang="en"/>
              <a:t>0</a:t>
            </a:r>
            <a:r>
              <a:rPr lang="en"/>
              <a:t> untuk Logout atau kembali ke menu sebelumnya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700" y="1750275"/>
            <a:ext cx="4104900" cy="289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