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ef4684b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ef4684b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a459723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a459723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ef4684b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ef4684b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ef4684b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ef4684b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ef4684b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ef4684b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ef4684b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ef4684b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ef4684b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ef4684b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ef4684b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ef4684b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ef4684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ef4684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 CRUD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Beginner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Laporan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3422475"/>
            <a:ext cx="6225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Digunakan untuk menampilkan semua Janji Temu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Menampilkan semua pasien : baik yang </a:t>
            </a:r>
            <a:r>
              <a:rPr b="1" lang="en" sz="1500"/>
              <a:t>belum datang </a:t>
            </a:r>
            <a:r>
              <a:rPr lang="en" sz="1500"/>
              <a:t>maupun</a:t>
            </a:r>
            <a:r>
              <a:rPr b="1" lang="en" sz="1500"/>
              <a:t> sudah</a:t>
            </a:r>
            <a:r>
              <a:rPr lang="en" sz="1500"/>
              <a:t> </a:t>
            </a:r>
            <a:r>
              <a:rPr b="1" lang="en" sz="1500"/>
              <a:t>ke klinik</a:t>
            </a:r>
            <a:endParaRPr b="1" sz="1500"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7749"/>
            <a:ext cx="7422073" cy="16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Session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3065800"/>
            <a:ext cx="73074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go run main.go 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Otentikasi menggunakan username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dan password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x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Lama s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ession timeout diset dengan cara mengubah konstanta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SessionTimeout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di baris 11 file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main.go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, atau disable dengan angka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84925"/>
            <a:ext cx="3967699" cy="15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Utama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Navigasi konsisten : masukkan angka </a:t>
            </a:r>
            <a:r>
              <a:rPr b="1" lang="en"/>
              <a:t>0</a:t>
            </a:r>
            <a:r>
              <a:rPr lang="en"/>
              <a:t> untuk </a:t>
            </a:r>
            <a:r>
              <a:rPr b="1" lang="en"/>
              <a:t>Logout</a:t>
            </a:r>
            <a:r>
              <a:rPr lang="en"/>
              <a:t> atau </a:t>
            </a:r>
            <a:r>
              <a:rPr b="1" lang="en"/>
              <a:t>kembali</a:t>
            </a:r>
            <a:r>
              <a:rPr lang="en"/>
              <a:t> ke menu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Folder database digunakan untuk menyimpan file 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8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Buat Janji (Screen)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3270075"/>
            <a:ext cx="72144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Digunakan untuk membuat Janji Temu / Doctor’s Appointment / Medical Visit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cukup memasukkan tanggal, nama dan alamat pasien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 Janji Temu auto increment, tanggal created_at dan status kedatangan juga otomatis terisi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Record Pasien otomatis dibuat jika tidak ditemukan di database Pasien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2050"/>
            <a:ext cx="7214399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Buat Janji (Database) -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appointments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[{"id":4,"tanggal":"26-10-2024","pasien":{"id":16,"nama":"Amir","alamat":"Menteng","created_at":"2024-10-26 10:59:16"},"status":true,"created_at":"2024-10-27 10:59:16"}]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{"id":16,"nama":"Amir","alamat":"Menteng","created_at":"2024-10-27 10:59:16"}]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Ubah Jadwal (Screen)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25" y="1175975"/>
            <a:ext cx="5702073" cy="212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3422475"/>
            <a:ext cx="6225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Digunakan untuk mengubah tanggal Janji Temu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Hanya untuk pasien-pasien yang </a:t>
            </a:r>
            <a:r>
              <a:rPr b="1" lang="en" sz="1500"/>
              <a:t>belum datang</a:t>
            </a:r>
            <a:r>
              <a:rPr lang="en" sz="1500"/>
              <a:t> ke klinik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cukup memasukkan ID Janji Temu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Jika ID Janji Temu ditemukan, user diijinkan input tanggal baru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Ubah Jadwal (Database) - Update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appointments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{"id":3,"tanggal":"27-10-2024","pasien":{"id":16,"nama":"c","alamat":"c","created_at":"2024-10-26 9:42:15"},"status":true,"created_at":"2024-10-26 9:42:15"},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{"id":4,"tanggal":"27-10-2024","pasien":{"id":16,"nama":"Amir","alamat":"Menteng","created_at":"2024-10-26 10:59:16"},"status":true,"created_at":"2024-10-27 10:59:16"}]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Batalkan Janji (Screen)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3422475"/>
            <a:ext cx="6225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Digunakan untuk mengubah tanggal Janji Temu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Hanya untuk pasien-pasien yang </a:t>
            </a:r>
            <a:r>
              <a:rPr b="1" lang="en" sz="1500"/>
              <a:t>belum datang</a:t>
            </a:r>
            <a:r>
              <a:rPr lang="en" sz="1500"/>
              <a:t> ke klinik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cukup memasukkan ID Janji Temu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Jika ID Janji Temu ditemukan, user diijinkan input tanggal baru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75" y="1202875"/>
            <a:ext cx="5753205" cy="2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Keterangan : ID Janji Temu 3 telah terhapus</a:t>
            </a:r>
            <a:endParaRPr/>
          </a:p>
        </p:txBody>
      </p:sp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Batalkan Janji (Database) - Delete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appointments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[{"id":4,"tanggal":"27-10-2024","pasien":{"id":16,"nama":"Amir","alamat":"Menteng","created_at":"2024-10-26 10:59:16"},"status":true,"created_at":"2024-10-27 10:59:16"}]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