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e7270b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e7270b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aulus-otto-harman.github.io/project-web-cms-gol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Web CMS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Homework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https://paulus-otto-harman.github.io/project-web-cms-golang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