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Average-regular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ab462c46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ab462c46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ab462c46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ab462c46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ab462c46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ab462c46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ab462c46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ab462c46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Perancangan dan Pembuatan </a:t>
            </a:r>
            <a:r>
              <a:rPr lang="en" sz="4800">
                <a:latin typeface="Oswald"/>
                <a:ea typeface="Oswald"/>
                <a:cs typeface="Oswald"/>
                <a:sym typeface="Oswald"/>
              </a:rPr>
              <a:t>Web Profile</a:t>
            </a:r>
            <a:endParaRPr sz="4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960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Project untuk Course : Golang Fundamental</a:t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Utama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Animasi sederhana di halaman Home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Mendukung mode gelap (Dark mode)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Memanfaatkan Fetch API (pengganti XMLHttpRequest) di halaman Skill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Penggunaan Semantic Element HTML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Navigasi &amp; Tema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Navigasi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Pada dasarnya, navigasi di project ini mirip seperti tabs di CSS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Link navigasi diletakkan di header yang memiliki position:sticky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Ketika hash lokasi berubah, sembunyikan semua section dan tampilkan hanya 1 section yang bersesuaian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Tema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Tema </a:t>
            </a:r>
            <a:r>
              <a:rPr lang="en"/>
              <a:t>direpresentasikan</a:t>
            </a:r>
            <a:r>
              <a:rPr lang="en"/>
              <a:t> sebagai menu dengan menggunakan elemen select dan option berisi emoji / emoticon matahari dan bulan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Hanya perlu handler untuk event change pada elemen select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Ketika select berubah, toggle class “dark” pada elemen 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Animasi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Animasi di halaman Home dilakukan dengan cara membuat 2 elemen : sebuah H1 yang statik, dan sekumpulan H1 yang berisi teks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kumpulan H1 tersebut dianimasikan dengan cara digeser ke atas menggunakan CSS animation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CSS animation memanfaatkan @keyframes untuk mentransformasi elemen H1 berpindah/translasi di sumbu 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Arah perpindahan teks ke atas, sehingga translasi harus diisi nilai negatif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Fetch di halaman Skill menggunakan mock/fake API atau API palsu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API palsu dibuat terlebih dahulu di beeceptor.com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Contoh response dari beeceptor 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"status": "success",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"data": [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  "skill": "JavaScript",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  "level": 4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  "skill": "SQL",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  "level": 5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  "skill": "Laravel",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  "level": 4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  "skill": "AWS Cloud Computing",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  "level": 3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3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3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