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3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3F9C-7F79-4625-A037-5CC1AB394B39}" type="datetimeFigureOut">
              <a:rPr lang="fr-FR" smtClean="0"/>
              <a:t>15/01/2015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90B0B-CE83-4D79-9EC6-1F00571E31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15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B0B-CE83-4D79-9EC6-1F00571E31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99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DC1DD30-F114-4FD4-9400-5546E5D5D776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42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957C-2E99-4B72-B565-A7A71FF3F4B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E060-F47A-4D55-9434-E71EEDEB14E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33EE-B7F5-4BDD-A75C-522732ADD48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70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949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474F-70B7-4ACC-A739-F3FC98521CED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81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2E89-3076-4EE7-BCF0-FCC7DB4F97C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8BD4-FD13-41B9-9F3E-9DDA9946A9C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C776-95C1-4947-ADE8-E3DBA68E3A53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9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D564-C2C1-4F96-A6A4-5E731EE5582D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8A00-8570-473A-AD95-1860189EE6AE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5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72BB-96CC-444A-AA46-20E995F700BB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0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362-A820-4690-94E7-1E9BE4422996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FF1F-73F2-471F-AD38-E02997AD26C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2199-A0A7-44FB-A4C9-076DB6149D32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0383DF-4C27-43A6-9DA1-2470A6DB9715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Small World </a:t>
            </a:r>
            <a:br>
              <a:rPr lang="fr-FR" dirty="0" smtClean="0"/>
            </a:br>
            <a:r>
              <a:rPr lang="fr-FR" dirty="0" smtClean="0"/>
              <a:t>Soutenance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Pierre POILANE</a:t>
            </a:r>
          </a:p>
          <a:p>
            <a:r>
              <a:rPr lang="fr-FR" dirty="0" smtClean="0"/>
              <a:t>Paul RIVIERE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691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 10 heures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C++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smtClean="0"/>
              <a:t>WPF</a:t>
            </a:r>
          </a:p>
          <a:p>
            <a:endParaRPr lang="fr-FR" dirty="0"/>
          </a:p>
          <a:p>
            <a:r>
              <a:rPr lang="fr-FR" dirty="0" smtClean="0"/>
              <a:t>Structure de l’application </a:t>
            </a:r>
          </a:p>
          <a:p>
            <a:pPr lvl="1"/>
            <a:r>
              <a:rPr lang="fr-FR" dirty="0" smtClean="0"/>
              <a:t>Fenêtre principale</a:t>
            </a:r>
          </a:p>
          <a:p>
            <a:pPr lvl="1"/>
            <a:r>
              <a:rPr lang="fr-FR" dirty="0" smtClean="0"/>
              <a:t>Plusieurs pages selon l’affichage désiré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40</Words>
  <Application>Microsoft Office PowerPoint</Application>
  <PresentationFormat>Grand écran</PresentationFormat>
  <Paragraphs>20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Direction Ion</vt:lpstr>
      <vt:lpstr>Small World  Soutenance de projet</vt:lpstr>
      <vt:lpstr>Conception et modélisation</vt:lpstr>
      <vt:lpstr>Implémentation et Tests</vt:lpstr>
      <vt:lpstr>Bibliothèque C++ </vt:lpstr>
      <vt:lpstr>Interface graphique</vt:lpstr>
      <vt:lpstr>Conclusion</vt:lpstr>
    </vt:vector>
  </TitlesOfParts>
  <Company>INSA Rennes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admprofil</dc:creator>
  <cp:lastModifiedBy>admprofil</cp:lastModifiedBy>
  <cp:revision>7</cp:revision>
  <dcterms:created xsi:type="dcterms:W3CDTF">2015-01-15T17:35:54Z</dcterms:created>
  <dcterms:modified xsi:type="dcterms:W3CDTF">2015-01-15T22:22:44Z</dcterms:modified>
</cp:coreProperties>
</file>