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76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33F9C-7F79-4625-A037-5CC1AB394B39}" type="datetimeFigureOut">
              <a:rPr lang="fr-FR" smtClean="0"/>
              <a:t>15/01/2015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90B0B-CE83-4D79-9EC6-1F00571E31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150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90B0B-CE83-4D79-9EC6-1F00571E318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7997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BDC1DD30-F114-4FD4-9400-5546E5D5D776}" type="datetime1">
              <a:rPr lang="en-US" smtClean="0"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35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83DF-4C27-43A6-9DA1-2470A6DB9715}" type="datetime1">
              <a:rPr lang="en-US" smtClean="0"/>
              <a:t>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75336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957C-2E99-4B72-B565-A7A71FF3F4BC}" type="datetime1">
              <a:rPr lang="en-US" smtClean="0"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97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E060-F47A-4D55-9434-E71EEDEB14E0}" type="datetime1">
              <a:rPr lang="en-US" smtClean="0"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874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33EE-B7F5-4BDD-A75C-522732ADD48C}" type="datetime1">
              <a:rPr lang="en-US" smtClean="0"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39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83DF-4C27-43A6-9DA1-2470A6DB9715}" type="datetime1">
              <a:rPr lang="en-US" smtClean="0"/>
              <a:t>1/15/2015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8595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83DF-4C27-43A6-9DA1-2470A6DB9715}" type="datetime1">
              <a:rPr lang="en-US" smtClean="0"/>
              <a:t>1/15/2015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80935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474F-70B7-4ACC-A739-F3FC98521CED}" type="datetime1">
              <a:rPr lang="en-US" smtClean="0"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711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B2E89-3076-4EE7-BCF0-FCC7DB4F97CC}" type="datetime1">
              <a:rPr lang="en-US" smtClean="0"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7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E8BD4-FD13-41B9-9F3E-9DDA9946A9C0}" type="datetime1">
              <a:rPr lang="en-US" smtClean="0"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5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C776-95C1-4947-ADE8-E3DBA68E3A53}" type="datetime1">
              <a:rPr lang="en-US" smtClean="0"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6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D564-C2C1-4F96-A6A4-5E731EE5582D}" type="datetime1">
              <a:rPr lang="en-US" smtClean="0"/>
              <a:t>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33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8A00-8570-473A-AD95-1860189EE6AE}" type="datetime1">
              <a:rPr lang="en-US" smtClean="0"/>
              <a:t>1/15/2015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24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72BB-96CC-444A-AA46-20E995F700BB}" type="datetime1">
              <a:rPr lang="en-US" smtClean="0"/>
              <a:t>1/15/2015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0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1362-A820-4690-94E7-1E9BE4422996}" type="datetime1">
              <a:rPr lang="en-US" smtClean="0"/>
              <a:t>1/15/2015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1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FF1F-73F2-471F-AD38-E02997AD26C0}" type="datetime1">
              <a:rPr lang="en-US" smtClean="0"/>
              <a:t>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949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2199-A0A7-44FB-A4C9-076DB6149D32}" type="datetime1">
              <a:rPr lang="en-US" smtClean="0"/>
              <a:t>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5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F0383DF-4C27-43A6-9DA1-2470A6DB9715}" type="datetime1">
              <a:rPr lang="en-US" smtClean="0"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67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Small World </a:t>
            </a:r>
            <a:br>
              <a:rPr lang="fr-FR" dirty="0" smtClean="0"/>
            </a:br>
            <a:r>
              <a:rPr lang="fr-FR" dirty="0" smtClean="0"/>
              <a:t>Soutenance de projet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Pierre POILANE</a:t>
            </a:r>
          </a:p>
          <a:p>
            <a:r>
              <a:rPr lang="fr-FR" dirty="0" smtClean="0"/>
              <a:t>Paul RIVIERE</a:t>
            </a:r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69175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 et 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Environ 10 heures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23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 et 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1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Bibliothèque C++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5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graphique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Utilisation de WPF 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98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Direction 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Direction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rection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</TotalTime>
  <Words>28</Words>
  <Application>Microsoft Office PowerPoint</Application>
  <PresentationFormat>Grand écran</PresentationFormat>
  <Paragraphs>14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Direction Ion</vt:lpstr>
      <vt:lpstr>Small World  Soutenance de projet</vt:lpstr>
      <vt:lpstr>Conception et modélisation</vt:lpstr>
      <vt:lpstr>Implémentation et Tests</vt:lpstr>
      <vt:lpstr>Bibliothèque C++ </vt:lpstr>
      <vt:lpstr>Interface graphique</vt:lpstr>
    </vt:vector>
  </TitlesOfParts>
  <Company>INSA Rennes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admprofil</dc:creator>
  <cp:lastModifiedBy>admprofil</cp:lastModifiedBy>
  <cp:revision>4</cp:revision>
  <dcterms:created xsi:type="dcterms:W3CDTF">2015-01-15T17:35:54Z</dcterms:created>
  <dcterms:modified xsi:type="dcterms:W3CDTF">2015-01-15T17:47:26Z</dcterms:modified>
</cp:coreProperties>
</file>