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3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1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2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5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3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1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1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7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DF95-F513-A6E7-E271-C74927799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200" dirty="0"/>
              <a:t>CHATBOT APP powered by </a:t>
            </a:r>
            <a:r>
              <a:rPr lang="en-US" sz="6200" dirty="0" err="1"/>
              <a:t>gemini</a:t>
            </a:r>
            <a:endParaRPr lang="en-ID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A9099-E8F2-FE5A-9160-D078F2E1C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2783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ALWAYS BERHASIL_10</a:t>
            </a:r>
            <a:b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Franco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Poltack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Sinaga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- 221112673</a:t>
            </a:r>
            <a:b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Paulus Silvester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Simalango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221113232</a:t>
            </a:r>
            <a:b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Verianto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Wijaya - 221111507</a:t>
            </a:r>
            <a:endParaRPr lang="en-ID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CC5DC015-5BFF-149B-58E5-9C741D31C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86" r="27901" b="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B8A1-5221-E8BB-6D43-2611BED3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PEMBAGIAN 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2C12-C71E-40D6-F7CA-6D57BA934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1836505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NAMA : FRANCO POLTACK SINAGA</a:t>
            </a:r>
          </a:p>
          <a:p>
            <a:r>
              <a:rPr lang="en-US" sz="1900" dirty="0"/>
              <a:t>NIM 	: 221112673</a:t>
            </a:r>
          </a:p>
          <a:p>
            <a:r>
              <a:rPr lang="en-ID" sz="1900" dirty="0"/>
              <a:t>TUGAS	: MEMBUAT KODE PROGRAM</a:t>
            </a:r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9A132-7375-818D-2592-8951B05C3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1836504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NAMA : PAULUS SILVESTER SIMALANGO</a:t>
            </a:r>
          </a:p>
          <a:p>
            <a:r>
              <a:rPr lang="en-ID" sz="1800" dirty="0"/>
              <a:t>NIM	: 221113232</a:t>
            </a:r>
          </a:p>
          <a:p>
            <a:r>
              <a:rPr lang="en-ID" sz="1800" dirty="0"/>
              <a:t>TUGAS	: MEMBUAT KODE PROGRAM, MEMBUAT LAPORAN, DAN MENGUPLOAD KE GITHUB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4C04E5-8352-94F5-43D1-4A1E19BA5577}"/>
              </a:ext>
            </a:extLst>
          </p:cNvPr>
          <p:cNvSpPr txBox="1">
            <a:spLocks/>
          </p:cNvSpPr>
          <p:nvPr/>
        </p:nvSpPr>
        <p:spPr>
          <a:xfrm>
            <a:off x="3776132" y="4055284"/>
            <a:ext cx="4639736" cy="18365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NAMA	: VERIANTO WIJAYA</a:t>
            </a:r>
          </a:p>
          <a:p>
            <a:r>
              <a:rPr lang="en-US" sz="1900" dirty="0"/>
              <a:t>NIM 	: 221111507</a:t>
            </a:r>
          </a:p>
          <a:p>
            <a:r>
              <a:rPr lang="en-ID" sz="1900" dirty="0"/>
              <a:t>TUGAS	: MEMBUAT KODE PROGRAM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3837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ED84-913E-AE5C-D1D7-7A38B4DE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16" y="2754443"/>
            <a:ext cx="3517567" cy="753259"/>
          </a:xfrm>
        </p:spPr>
        <p:txBody>
          <a:bodyPr/>
          <a:lstStyle/>
          <a:p>
            <a:pPr algn="ctr"/>
            <a:r>
              <a:rPr lang="en-US" dirty="0"/>
              <a:t>GEMINI API KEY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4A03-9399-E538-D5FC-DD9F86D6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518" y="304800"/>
            <a:ext cx="6316966" cy="6130505"/>
          </a:xfrm>
        </p:spPr>
        <p:txBody>
          <a:bodyPr>
            <a:normAutofit/>
          </a:bodyPr>
          <a:lstStyle/>
          <a:p>
            <a:pPr algn="ctr"/>
            <a:r>
              <a:rPr lang="en-US" sz="3000" u="sng" dirty="0"/>
              <a:t>MENGGUNAKAN GEMINI API KEY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GEMINI API KEY:</a:t>
            </a:r>
          </a:p>
          <a:p>
            <a:r>
              <a:rPr lang="en-US" b="1" dirty="0"/>
              <a:t>AIzaSyCDzYrm91-Jc0m3raSS_u9LAdmZGS_CHHs</a:t>
            </a:r>
          </a:p>
          <a:p>
            <a:r>
              <a:rPr lang="en-US" dirty="0"/>
              <a:t>Package yang </a:t>
            </a:r>
            <a:r>
              <a:rPr lang="en-US" dirty="0" err="1"/>
              <a:t>diperlukan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flutter_gemini</a:t>
            </a:r>
            <a:r>
              <a:rPr lang="en-US" dirty="0"/>
              <a:t>: ^2.0.4</a:t>
            </a:r>
            <a:br>
              <a:rPr lang="en-ID" dirty="0"/>
            </a:br>
            <a:r>
              <a:rPr lang="en-ID" dirty="0"/>
              <a:t>-</a:t>
            </a:r>
            <a:r>
              <a:rPr lang="en-ID" dirty="0" err="1"/>
              <a:t>image_picker</a:t>
            </a:r>
            <a:r>
              <a:rPr lang="en-ID" dirty="0"/>
              <a:t>: ^1.1.2</a:t>
            </a:r>
            <a:br>
              <a:rPr lang="en-ID" dirty="0"/>
            </a:br>
            <a:r>
              <a:rPr lang="en-ID" dirty="0"/>
              <a:t>-dash_chat_2: ^0.0.21</a:t>
            </a:r>
          </a:p>
          <a:p>
            <a:r>
              <a:rPr lang="en-ID" dirty="0"/>
              <a:t>LINK ALTERNATIF UNTUK VIDEO PRESENTASI:</a:t>
            </a:r>
            <a:br>
              <a:rPr lang="en-ID" dirty="0"/>
            </a:br>
            <a:r>
              <a:rPr lang="en-ID" dirty="0"/>
              <a:t>https://mikroskilacid-my.sharepoint.com/:v:/g/personal/221112673_students_mikroskil_ac_id/EVxVq8N5KiZGhfwCv_GbYocBzhQx__U1-aWj3aGGM_DWgA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A3DA-AB69-6F8E-6648-851CD0FF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MENJALANKAN PROGRAM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B0A3-5AEE-A2A6-AA0E-F8175F010079}"/>
              </a:ext>
            </a:extLst>
          </p:cNvPr>
          <p:cNvSpPr txBox="1">
            <a:spLocks/>
          </p:cNvSpPr>
          <p:nvPr/>
        </p:nvSpPr>
        <p:spPr>
          <a:xfrm>
            <a:off x="108117" y="2096360"/>
            <a:ext cx="4233845" cy="41073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- </a:t>
            </a:r>
            <a:r>
              <a:rPr lang="en-US" sz="1900" dirty="0" err="1"/>
              <a:t>Menginstall</a:t>
            </a:r>
            <a:r>
              <a:rPr lang="en-US" sz="1900" dirty="0"/>
              <a:t> emulator </a:t>
            </a:r>
            <a:r>
              <a:rPr lang="en-US" sz="1900" dirty="0" err="1"/>
              <a:t>melalui</a:t>
            </a:r>
            <a:r>
              <a:rPr lang="en-US" sz="1900" dirty="0"/>
              <a:t> android studio </a:t>
            </a:r>
            <a:r>
              <a:rPr lang="en-US" sz="1900" dirty="0" err="1"/>
              <a:t>terlebuh</a:t>
            </a:r>
            <a:r>
              <a:rPr lang="en-US" sz="1900" dirty="0"/>
              <a:t> </a:t>
            </a:r>
            <a:r>
              <a:rPr lang="en-US" sz="1900" dirty="0" err="1"/>
              <a:t>dahulu</a:t>
            </a:r>
            <a:r>
              <a:rPr lang="en-US" sz="1900" dirty="0"/>
              <a:t>, </a:t>
            </a:r>
            <a:r>
              <a:rPr lang="en-US" sz="1900" dirty="0" err="1"/>
              <a:t>kemudian</a:t>
            </a:r>
            <a:r>
              <a:rPr lang="en-US" sz="1900" dirty="0"/>
              <a:t> </a:t>
            </a:r>
            <a:r>
              <a:rPr lang="en-US" sz="1900" dirty="0" err="1"/>
              <a:t>memilih</a:t>
            </a:r>
            <a:r>
              <a:rPr lang="en-US" sz="1900" dirty="0"/>
              <a:t> emulator yang </a:t>
            </a:r>
            <a:r>
              <a:rPr lang="en-US" sz="1900" dirty="0" err="1"/>
              <a:t>sudah</a:t>
            </a:r>
            <a:r>
              <a:rPr lang="en-US" sz="1900" dirty="0"/>
              <a:t> </a:t>
            </a:r>
            <a:r>
              <a:rPr lang="en-US" sz="1900" dirty="0" err="1"/>
              <a:t>diinstall</a:t>
            </a:r>
            <a:r>
              <a:rPr lang="en-US" sz="1900" dirty="0"/>
              <a:t> di visual studio code.</a:t>
            </a:r>
          </a:p>
          <a:p>
            <a:r>
              <a:rPr lang="en-US" sz="1900" dirty="0"/>
              <a:t>- </a:t>
            </a:r>
            <a:r>
              <a:rPr lang="en-US" sz="1900" dirty="0" err="1"/>
              <a:t>Setelah</a:t>
            </a:r>
            <a:r>
              <a:rPr lang="en-US" sz="1900" dirty="0"/>
              <a:t> </a:t>
            </a:r>
            <a:r>
              <a:rPr lang="en-US" sz="1900" dirty="0" err="1"/>
              <a:t>itu</a:t>
            </a:r>
            <a:r>
              <a:rPr lang="en-US" sz="1900" dirty="0"/>
              <a:t> </a:t>
            </a:r>
            <a:r>
              <a:rPr lang="en-US" sz="1900" dirty="0" err="1"/>
              <a:t>membuat</a:t>
            </a:r>
            <a:r>
              <a:rPr lang="en-US" sz="1900" dirty="0"/>
              <a:t> flutter run di terminal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menjalankan</a:t>
            </a:r>
            <a:r>
              <a:rPr lang="en-US" sz="1900" dirty="0"/>
              <a:t> program agar </a:t>
            </a:r>
            <a:r>
              <a:rPr lang="en-US" sz="1900" dirty="0" err="1"/>
              <a:t>bisa</a:t>
            </a:r>
            <a:r>
              <a:rPr lang="en-US" sz="1900" dirty="0"/>
              <a:t> </a:t>
            </a:r>
            <a:r>
              <a:rPr lang="en-US" sz="1900" dirty="0" err="1"/>
              <a:t>muncul</a:t>
            </a:r>
            <a:r>
              <a:rPr lang="en-US" sz="1900" dirty="0"/>
              <a:t> di emulator </a:t>
            </a:r>
            <a:r>
              <a:rPr lang="en-US" sz="1900" dirty="0" err="1"/>
              <a:t>tersebut</a:t>
            </a:r>
            <a:r>
              <a:rPr lang="en-US" sz="1900" dirty="0"/>
              <a:t>.</a:t>
            </a:r>
          </a:p>
          <a:p>
            <a:r>
              <a:rPr lang="en-US" sz="1900" dirty="0"/>
              <a:t>- </a:t>
            </a:r>
            <a:r>
              <a:rPr lang="en-US" sz="1900" dirty="0" err="1"/>
              <a:t>Aplikasi</a:t>
            </a:r>
            <a:r>
              <a:rPr lang="en-US" sz="1900" dirty="0"/>
              <a:t> </a:t>
            </a:r>
            <a:r>
              <a:rPr lang="en-US" sz="1900" dirty="0" err="1"/>
              <a:t>siap</a:t>
            </a:r>
            <a:r>
              <a:rPr lang="en-US" sz="1900" dirty="0"/>
              <a:t> </a:t>
            </a:r>
            <a:r>
              <a:rPr lang="en-US" sz="1900" dirty="0" err="1"/>
              <a:t>digunakan</a:t>
            </a:r>
            <a:r>
              <a:rPr lang="en-US" sz="1900" dirty="0"/>
              <a:t>. </a:t>
            </a:r>
            <a:r>
              <a:rPr lang="en-US" sz="1900" dirty="0" err="1"/>
              <a:t>Terimakasih</a:t>
            </a:r>
            <a:endParaRPr lang="en-US" sz="1900" dirty="0"/>
          </a:p>
          <a:p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E6293-251F-5853-D035-DCA6E8BFF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46" y="2009582"/>
            <a:ext cx="7529137" cy="43886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7A1F88-7044-5B03-3ABA-6F7C99FEBD45}"/>
              </a:ext>
            </a:extLst>
          </p:cNvPr>
          <p:cNvCxnSpPr/>
          <p:nvPr/>
        </p:nvCxnSpPr>
        <p:spPr>
          <a:xfrm>
            <a:off x="10501223" y="5750943"/>
            <a:ext cx="356558" cy="20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B38314-CD49-6640-BC8F-19A6858F2B7F}"/>
              </a:ext>
            </a:extLst>
          </p:cNvPr>
          <p:cNvCxnSpPr>
            <a:cxnSpLocks/>
          </p:cNvCxnSpPr>
          <p:nvPr/>
        </p:nvCxnSpPr>
        <p:spPr>
          <a:xfrm>
            <a:off x="6774611" y="2191109"/>
            <a:ext cx="575095" cy="48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68BF6F-E48C-9A78-9466-E6E9CA58FA6F}"/>
              </a:ext>
            </a:extLst>
          </p:cNvPr>
          <p:cNvCxnSpPr>
            <a:cxnSpLocks/>
          </p:cNvCxnSpPr>
          <p:nvPr/>
        </p:nvCxnSpPr>
        <p:spPr>
          <a:xfrm flipV="1">
            <a:off x="7908121" y="5299496"/>
            <a:ext cx="411193" cy="16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74A9B9-5BE1-108D-13F5-CB96F041404D}"/>
              </a:ext>
            </a:extLst>
          </p:cNvPr>
          <p:cNvSpPr txBox="1"/>
          <p:nvPr/>
        </p:nvSpPr>
        <p:spPr>
          <a:xfrm>
            <a:off x="7506418" y="5223518"/>
            <a:ext cx="4468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02A6B6-1BAD-69E6-25D1-1B681C69C701}"/>
              </a:ext>
            </a:extLst>
          </p:cNvPr>
          <p:cNvSpPr txBox="1"/>
          <p:nvPr/>
        </p:nvSpPr>
        <p:spPr>
          <a:xfrm>
            <a:off x="10144665" y="5464668"/>
            <a:ext cx="356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57D2F-1DA1-8986-CA5A-5E45CAFCFB5E}"/>
              </a:ext>
            </a:extLst>
          </p:cNvPr>
          <p:cNvSpPr txBox="1"/>
          <p:nvPr/>
        </p:nvSpPr>
        <p:spPr>
          <a:xfrm>
            <a:off x="7308299" y="2096359"/>
            <a:ext cx="43822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69386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215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Avenir Next LT Pro</vt:lpstr>
      <vt:lpstr>Avenir Next LT Pro Light</vt:lpstr>
      <vt:lpstr>Calibri</vt:lpstr>
      <vt:lpstr>RetrospectVTI</vt:lpstr>
      <vt:lpstr>CHATBOT APP powered by gemini</vt:lpstr>
      <vt:lpstr>PEMBAGIAN TUGAS</vt:lpstr>
      <vt:lpstr>GEMINI API KEY</vt:lpstr>
      <vt:lpstr>CARA MENJALANKAN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adminkerja</dc:creator>
  <cp:lastModifiedBy>Paulus Ohs</cp:lastModifiedBy>
  <cp:revision>2</cp:revision>
  <dcterms:created xsi:type="dcterms:W3CDTF">2024-06-29T02:24:29Z</dcterms:created>
  <dcterms:modified xsi:type="dcterms:W3CDTF">2024-06-30T11:16:29Z</dcterms:modified>
</cp:coreProperties>
</file>