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683" r:id="rId4"/>
  </p:sldMasterIdLst>
  <p:notesMasterIdLst>
    <p:notesMasterId r:id="rId21"/>
  </p:notesMasterIdLst>
  <p:sldIdLst>
    <p:sldId id="378" r:id="rId5"/>
    <p:sldId id="336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7" r:id="rId19"/>
    <p:sldId id="3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6A7A1-C679-45AD-83BD-9DB768BEDB7D}" v="2" dt="2022-07-28T13:50:01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41" autoAdjust="0"/>
  </p:normalViewPr>
  <p:slideViewPr>
    <p:cSldViewPr snapToGrid="0">
      <p:cViewPr varScale="1">
        <p:scale>
          <a:sx n="62" d="100"/>
          <a:sy n="62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D6B9C-0C27-45C8-AEE4-D967F323FFB1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5859-55AA-4529-8DD0-8ECE4B312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90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0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recap the process: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Business Rules: We create generic and individual business rules for different DQ dimensions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Field Rules: We group all rules together that we want to run on a particular 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Monitoring Task: In a monitoring Task we put together all field of the data source that we want to check.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SAS Studio we then execute the Monitoring Task via SAS Studio Flow…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…and visualize the result of the data quality monitoring in a Data Quality Dashboard in SAS 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016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1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 business rule we pass in the value or values to check on and pass back the check result in a Boolean variable.</a:t>
            </a:r>
          </a:p>
          <a:p>
            <a:r>
              <a:rPr lang="en-GB" dirty="0"/>
              <a:t>Here we see that we initialize the return variable. </a:t>
            </a:r>
          </a:p>
          <a:p>
            <a:r>
              <a:rPr lang="en-GB" dirty="0"/>
              <a:t>We check if a UK land line phone number has the correct length </a:t>
            </a:r>
          </a:p>
          <a:p>
            <a:r>
              <a:rPr lang="en-GB" dirty="0"/>
              <a:t>if not we set the return value to False otherwise we pass back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monitoring rules we group together all business rules that belong to one field.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we check for DQ dimension completeness. This is a generic rule that we can use for most character fields to check completeness.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pass in the string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get Ture or False back as a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Next we check if the completeness rule was triggered. In case it was triggered we don’t want to check for rules for this field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Otherwise we call the next rule. In this case a validity check</a:t>
            </a:r>
          </a:p>
          <a:p>
            <a:endParaRPr lang="en-GB" dirty="0"/>
          </a:p>
          <a:p>
            <a:r>
              <a:rPr lang="en-GB" dirty="0"/>
              <a:t>At the variables tab we can see that we pass in the variable to be checked</a:t>
            </a:r>
          </a:p>
          <a:p>
            <a:r>
              <a:rPr lang="en-GB" dirty="0"/>
              <a:t>And we see that we have three variables per rule the we pass back: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isCompleteness_Phone</a:t>
            </a:r>
            <a:r>
              <a:rPr lang="en-GB" dirty="0"/>
              <a:t>: the indicator if the rule was true or false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rnCompleteness_Phone</a:t>
            </a:r>
            <a:r>
              <a:rPr lang="en-GB" dirty="0"/>
              <a:t>: a variable to DQ Dashboard, so we can see in the Dashboard what rules was fired.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thCompleteness_Phone</a:t>
            </a:r>
            <a:r>
              <a:rPr lang="en-GB" dirty="0"/>
              <a:t>: a variable, also for the DQ Dashboard, to control when a rule changes from green to yellow to red in the Dashboard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0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7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monitoring task is the decision flow that we are going to run when we monitor our data quality.</a:t>
            </a:r>
          </a:p>
          <a:p>
            <a:r>
              <a:rPr lang="en-GB" dirty="0"/>
              <a:t>In this decision flow we group sequentially together all fields via the fields rules that belong to a data source (or at least all field in a data source that we want to check)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0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SAS Studio we run the monitoring task (decision flow) </a:t>
            </a:r>
          </a:p>
          <a:p>
            <a:r>
              <a:rPr lang="en-GB" dirty="0"/>
              <a:t>We are using a Studio Flow (template) to run a monitoring task. </a:t>
            </a:r>
          </a:p>
          <a:p>
            <a:r>
              <a:rPr lang="en-GB" dirty="0"/>
              <a:t>To configure the ETL job we use a Studio Task where we have a UI to fill in all necessary values.</a:t>
            </a:r>
          </a:p>
          <a:p>
            <a:r>
              <a:rPr lang="en-GB" dirty="0"/>
              <a:t>We set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data source to be monitored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of the Decision Flow for the monitoring task and the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also the dataset where we store the configuration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 the tab we also map the data source column names to the decision flow input parameters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1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we have saved the configuration information to a dataset we link the dataset to the ETL template.</a:t>
            </a:r>
          </a:p>
          <a:p>
            <a:r>
              <a:rPr lang="en-GB" dirty="0"/>
              <a:t>When we run the ETL job the data quality is checked and the output is prepared for being used in the DQ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0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Finally in the DQ Dashboard we visualize the result of the DQ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A5859-55AA-4529-8DD0-8ECE4B31247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690511" y="6036756"/>
            <a:ext cx="1125352" cy="599013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29445"/>
            <a:ext cx="8814816" cy="748988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4289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64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4710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44706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025037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796857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8362853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9079494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42593"/>
            <a:ext cx="12192000" cy="748988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10690511" y="6036756"/>
            <a:ext cx="1125352" cy="599013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144769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649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4994765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6441704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rection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0865" y="256032"/>
            <a:ext cx="9615983" cy="609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740865" y="853440"/>
            <a:ext cx="9615983" cy="36576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reeform 16"/>
          <p:cNvSpPr>
            <a:spLocks noChangeAspect="1" noEditPoints="1"/>
          </p:cNvSpPr>
          <p:nvPr userDrawn="1"/>
        </p:nvSpPr>
        <p:spPr bwMode="auto">
          <a:xfrm>
            <a:off x="268224" y="268224"/>
            <a:ext cx="927011" cy="817251"/>
          </a:xfrm>
          <a:custGeom>
            <a:avLst/>
            <a:gdLst>
              <a:gd name="T0" fmla="*/ 2468 w 5760"/>
              <a:gd name="T1" fmla="*/ 3472 h 5078"/>
              <a:gd name="T2" fmla="*/ 2613 w 5760"/>
              <a:gd name="T3" fmla="*/ 3950 h 5078"/>
              <a:gd name="T4" fmla="*/ 3114 w 5760"/>
              <a:gd name="T5" fmla="*/ 3950 h 5078"/>
              <a:gd name="T6" fmla="*/ 3257 w 5760"/>
              <a:gd name="T7" fmla="*/ 3476 h 5078"/>
              <a:gd name="T8" fmla="*/ 4545 w 5760"/>
              <a:gd name="T9" fmla="*/ 2837 h 5078"/>
              <a:gd name="T10" fmla="*/ 3754 w 5760"/>
              <a:gd name="T11" fmla="*/ 3210 h 5078"/>
              <a:gd name="T12" fmla="*/ 3540 w 5760"/>
              <a:gd name="T13" fmla="*/ 4069 h 5078"/>
              <a:gd name="T14" fmla="*/ 4056 w 5760"/>
              <a:gd name="T15" fmla="*/ 4766 h 5078"/>
              <a:gd name="T16" fmla="*/ 4945 w 5760"/>
              <a:gd name="T17" fmla="*/ 4809 h 5078"/>
              <a:gd name="T18" fmla="*/ 5526 w 5760"/>
              <a:gd name="T19" fmla="*/ 4169 h 5078"/>
              <a:gd name="T20" fmla="*/ 5397 w 5760"/>
              <a:gd name="T21" fmla="*/ 3289 h 5078"/>
              <a:gd name="T22" fmla="*/ 4650 w 5760"/>
              <a:gd name="T23" fmla="*/ 2842 h 5078"/>
              <a:gd name="T24" fmla="*/ 562 w 5760"/>
              <a:gd name="T25" fmla="*/ 3071 h 5078"/>
              <a:gd name="T26" fmla="*/ 187 w 5760"/>
              <a:gd name="T27" fmla="*/ 3863 h 5078"/>
              <a:gd name="T28" fmla="*/ 562 w 5760"/>
              <a:gd name="T29" fmla="*/ 4656 h 5078"/>
              <a:gd name="T30" fmla="*/ 1421 w 5760"/>
              <a:gd name="T31" fmla="*/ 4869 h 5078"/>
              <a:gd name="T32" fmla="*/ 2117 w 5760"/>
              <a:gd name="T33" fmla="*/ 4352 h 5078"/>
              <a:gd name="T34" fmla="*/ 2161 w 5760"/>
              <a:gd name="T35" fmla="*/ 3463 h 5078"/>
              <a:gd name="T36" fmla="*/ 1519 w 5760"/>
              <a:gd name="T37" fmla="*/ 2882 h 5078"/>
              <a:gd name="T38" fmla="*/ 3657 w 5760"/>
              <a:gd name="T39" fmla="*/ 3038 h 5078"/>
              <a:gd name="T40" fmla="*/ 4545 w 5760"/>
              <a:gd name="T41" fmla="*/ 2648 h 5078"/>
              <a:gd name="T42" fmla="*/ 5428 w 5760"/>
              <a:gd name="T43" fmla="*/ 3032 h 5078"/>
              <a:gd name="T44" fmla="*/ 5030 w 5760"/>
              <a:gd name="T45" fmla="*/ 922 h 5078"/>
              <a:gd name="T46" fmla="*/ 1044 w 5760"/>
              <a:gd name="T47" fmla="*/ 814 h 5078"/>
              <a:gd name="T48" fmla="*/ 524 w 5760"/>
              <a:gd name="T49" fmla="*/ 1337 h 5078"/>
              <a:gd name="T50" fmla="*/ 890 w 5760"/>
              <a:gd name="T51" fmla="*/ 2694 h 5078"/>
              <a:gd name="T52" fmla="*/ 1822 w 5760"/>
              <a:gd name="T53" fmla="*/ 2812 h 5078"/>
              <a:gd name="T54" fmla="*/ 1206 w 5760"/>
              <a:gd name="T55" fmla="*/ 791 h 5078"/>
              <a:gd name="T56" fmla="*/ 2465 w 5760"/>
              <a:gd name="T57" fmla="*/ 737 h 5078"/>
              <a:gd name="T58" fmla="*/ 2863 w 5760"/>
              <a:gd name="T59" fmla="*/ 3008 h 5078"/>
              <a:gd name="T60" fmla="*/ 3261 w 5760"/>
              <a:gd name="T61" fmla="*/ 737 h 5078"/>
              <a:gd name="T62" fmla="*/ 2836 w 5760"/>
              <a:gd name="T63" fmla="*/ 468 h 5078"/>
              <a:gd name="T64" fmla="*/ 4048 w 5760"/>
              <a:gd name="T65" fmla="*/ 473 h 5078"/>
              <a:gd name="T66" fmla="*/ 4859 w 5760"/>
              <a:gd name="T67" fmla="*/ 540 h 5078"/>
              <a:gd name="T68" fmla="*/ 4444 w 5760"/>
              <a:gd name="T69" fmla="*/ 189 h 5078"/>
              <a:gd name="T70" fmla="*/ 1079 w 5760"/>
              <a:gd name="T71" fmla="*/ 475 h 5078"/>
              <a:gd name="T72" fmla="*/ 1848 w 5760"/>
              <a:gd name="T73" fmla="*/ 414 h 5078"/>
              <a:gd name="T74" fmla="*/ 1559 w 5760"/>
              <a:gd name="T75" fmla="*/ 7 h 5078"/>
              <a:gd name="T76" fmla="*/ 2061 w 5760"/>
              <a:gd name="T77" fmla="*/ 444 h 5078"/>
              <a:gd name="T78" fmla="*/ 2622 w 5760"/>
              <a:gd name="T79" fmla="*/ 323 h 5078"/>
              <a:gd name="T80" fmla="*/ 3227 w 5760"/>
              <a:gd name="T81" fmla="*/ 391 h 5078"/>
              <a:gd name="T82" fmla="*/ 3922 w 5760"/>
              <a:gd name="T83" fmla="*/ 301 h 5078"/>
              <a:gd name="T84" fmla="*/ 4526 w 5760"/>
              <a:gd name="T85" fmla="*/ 7 h 5078"/>
              <a:gd name="T86" fmla="*/ 5030 w 5760"/>
              <a:gd name="T87" fmla="*/ 447 h 5078"/>
              <a:gd name="T88" fmla="*/ 5381 w 5760"/>
              <a:gd name="T89" fmla="*/ 1034 h 5078"/>
              <a:gd name="T90" fmla="*/ 5755 w 5760"/>
              <a:gd name="T91" fmla="*/ 3980 h 5078"/>
              <a:gd name="T92" fmla="*/ 5280 w 5760"/>
              <a:gd name="T93" fmla="*/ 4830 h 5078"/>
              <a:gd name="T94" fmla="*/ 4318 w 5760"/>
              <a:gd name="T95" fmla="*/ 5055 h 5078"/>
              <a:gd name="T96" fmla="*/ 3526 w 5760"/>
              <a:gd name="T97" fmla="*/ 4519 h 5078"/>
              <a:gd name="T98" fmla="*/ 3128 w 5760"/>
              <a:gd name="T99" fmla="*/ 4169 h 5078"/>
              <a:gd name="T100" fmla="*/ 2524 w 5760"/>
              <a:gd name="T101" fmla="*/ 4128 h 5078"/>
              <a:gd name="T102" fmla="*/ 2088 w 5760"/>
              <a:gd name="T103" fmla="*/ 4704 h 5078"/>
              <a:gd name="T104" fmla="*/ 1215 w 5760"/>
              <a:gd name="T105" fmla="*/ 5078 h 5078"/>
              <a:gd name="T106" fmla="*/ 318 w 5760"/>
              <a:gd name="T107" fmla="*/ 4682 h 5078"/>
              <a:gd name="T108" fmla="*/ 5 w 5760"/>
              <a:gd name="T109" fmla="*/ 3765 h 5078"/>
              <a:gd name="T110" fmla="*/ 573 w 5760"/>
              <a:gd name="T111" fmla="*/ 892 h 5078"/>
              <a:gd name="T112" fmla="*/ 953 w 5760"/>
              <a:gd name="T113" fmla="*/ 302 h 5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60" h="5078">
                <a:moveTo>
                  <a:pt x="2863" y="3196"/>
                </a:moveTo>
                <a:lnTo>
                  <a:pt x="2796" y="3202"/>
                </a:lnTo>
                <a:lnTo>
                  <a:pt x="2732" y="3216"/>
                </a:lnTo>
                <a:lnTo>
                  <a:pt x="2674" y="3240"/>
                </a:lnTo>
                <a:lnTo>
                  <a:pt x="2620" y="3273"/>
                </a:lnTo>
                <a:lnTo>
                  <a:pt x="2571" y="3313"/>
                </a:lnTo>
                <a:lnTo>
                  <a:pt x="2529" y="3360"/>
                </a:lnTo>
                <a:lnTo>
                  <a:pt x="2494" y="3415"/>
                </a:lnTo>
                <a:lnTo>
                  <a:pt x="2468" y="3472"/>
                </a:lnTo>
                <a:lnTo>
                  <a:pt x="2451" y="3535"/>
                </a:lnTo>
                <a:lnTo>
                  <a:pt x="2444" y="3601"/>
                </a:lnTo>
                <a:lnTo>
                  <a:pt x="2444" y="3629"/>
                </a:lnTo>
                <a:lnTo>
                  <a:pt x="2451" y="3694"/>
                </a:lnTo>
                <a:lnTo>
                  <a:pt x="2468" y="3755"/>
                </a:lnTo>
                <a:lnTo>
                  <a:pt x="2493" y="3813"/>
                </a:lnTo>
                <a:lnTo>
                  <a:pt x="2526" y="3865"/>
                </a:lnTo>
                <a:lnTo>
                  <a:pt x="2566" y="3910"/>
                </a:lnTo>
                <a:lnTo>
                  <a:pt x="2613" y="3950"/>
                </a:lnTo>
                <a:lnTo>
                  <a:pt x="2665" y="3984"/>
                </a:lnTo>
                <a:lnTo>
                  <a:pt x="2721" y="4010"/>
                </a:lnTo>
                <a:lnTo>
                  <a:pt x="2782" y="4027"/>
                </a:lnTo>
                <a:lnTo>
                  <a:pt x="2847" y="4034"/>
                </a:lnTo>
                <a:lnTo>
                  <a:pt x="2878" y="4034"/>
                </a:lnTo>
                <a:lnTo>
                  <a:pt x="2943" y="4025"/>
                </a:lnTo>
                <a:lnTo>
                  <a:pt x="3004" y="4010"/>
                </a:lnTo>
                <a:lnTo>
                  <a:pt x="3062" y="3984"/>
                </a:lnTo>
                <a:lnTo>
                  <a:pt x="3114" y="3950"/>
                </a:lnTo>
                <a:lnTo>
                  <a:pt x="3161" y="3909"/>
                </a:lnTo>
                <a:lnTo>
                  <a:pt x="3201" y="3861"/>
                </a:lnTo>
                <a:lnTo>
                  <a:pt x="3234" y="3809"/>
                </a:lnTo>
                <a:lnTo>
                  <a:pt x="3259" y="3751"/>
                </a:lnTo>
                <a:lnTo>
                  <a:pt x="3274" y="3690"/>
                </a:lnTo>
                <a:lnTo>
                  <a:pt x="3281" y="3624"/>
                </a:lnTo>
                <a:lnTo>
                  <a:pt x="3281" y="3607"/>
                </a:lnTo>
                <a:lnTo>
                  <a:pt x="3274" y="3540"/>
                </a:lnTo>
                <a:lnTo>
                  <a:pt x="3257" y="3476"/>
                </a:lnTo>
                <a:lnTo>
                  <a:pt x="3231" y="3418"/>
                </a:lnTo>
                <a:lnTo>
                  <a:pt x="3198" y="3364"/>
                </a:lnTo>
                <a:lnTo>
                  <a:pt x="3156" y="3315"/>
                </a:lnTo>
                <a:lnTo>
                  <a:pt x="3107" y="3275"/>
                </a:lnTo>
                <a:lnTo>
                  <a:pt x="3053" y="3242"/>
                </a:lnTo>
                <a:lnTo>
                  <a:pt x="2993" y="3217"/>
                </a:lnTo>
                <a:lnTo>
                  <a:pt x="2929" y="3202"/>
                </a:lnTo>
                <a:lnTo>
                  <a:pt x="2863" y="3196"/>
                </a:lnTo>
                <a:close/>
                <a:moveTo>
                  <a:pt x="4545" y="2837"/>
                </a:moveTo>
                <a:lnTo>
                  <a:pt x="4440" y="2842"/>
                </a:lnTo>
                <a:lnTo>
                  <a:pt x="4339" y="2858"/>
                </a:lnTo>
                <a:lnTo>
                  <a:pt x="4241" y="2882"/>
                </a:lnTo>
                <a:lnTo>
                  <a:pt x="4147" y="2917"/>
                </a:lnTo>
                <a:lnTo>
                  <a:pt x="4056" y="2961"/>
                </a:lnTo>
                <a:lnTo>
                  <a:pt x="3973" y="3011"/>
                </a:lnTo>
                <a:lnTo>
                  <a:pt x="3892" y="3071"/>
                </a:lnTo>
                <a:lnTo>
                  <a:pt x="3821" y="3137"/>
                </a:lnTo>
                <a:lnTo>
                  <a:pt x="3754" y="3210"/>
                </a:lnTo>
                <a:lnTo>
                  <a:pt x="3695" y="3289"/>
                </a:lnTo>
                <a:lnTo>
                  <a:pt x="3643" y="3374"/>
                </a:lnTo>
                <a:lnTo>
                  <a:pt x="3599" y="3463"/>
                </a:lnTo>
                <a:lnTo>
                  <a:pt x="3566" y="3558"/>
                </a:lnTo>
                <a:lnTo>
                  <a:pt x="3540" y="3655"/>
                </a:lnTo>
                <a:lnTo>
                  <a:pt x="3524" y="3758"/>
                </a:lnTo>
                <a:lnTo>
                  <a:pt x="3519" y="3863"/>
                </a:lnTo>
                <a:lnTo>
                  <a:pt x="3524" y="3968"/>
                </a:lnTo>
                <a:lnTo>
                  <a:pt x="3540" y="4069"/>
                </a:lnTo>
                <a:lnTo>
                  <a:pt x="3566" y="4169"/>
                </a:lnTo>
                <a:lnTo>
                  <a:pt x="3599" y="4263"/>
                </a:lnTo>
                <a:lnTo>
                  <a:pt x="3643" y="4352"/>
                </a:lnTo>
                <a:lnTo>
                  <a:pt x="3695" y="4437"/>
                </a:lnTo>
                <a:lnTo>
                  <a:pt x="3754" y="4516"/>
                </a:lnTo>
                <a:lnTo>
                  <a:pt x="3821" y="4589"/>
                </a:lnTo>
                <a:lnTo>
                  <a:pt x="3892" y="4656"/>
                </a:lnTo>
                <a:lnTo>
                  <a:pt x="3973" y="4715"/>
                </a:lnTo>
                <a:lnTo>
                  <a:pt x="4056" y="4766"/>
                </a:lnTo>
                <a:lnTo>
                  <a:pt x="4147" y="4809"/>
                </a:lnTo>
                <a:lnTo>
                  <a:pt x="4241" y="4844"/>
                </a:lnTo>
                <a:lnTo>
                  <a:pt x="4339" y="4869"/>
                </a:lnTo>
                <a:lnTo>
                  <a:pt x="4440" y="4884"/>
                </a:lnTo>
                <a:lnTo>
                  <a:pt x="4545" y="4889"/>
                </a:lnTo>
                <a:lnTo>
                  <a:pt x="4650" y="4884"/>
                </a:lnTo>
                <a:lnTo>
                  <a:pt x="4753" y="4869"/>
                </a:lnTo>
                <a:lnTo>
                  <a:pt x="4851" y="4844"/>
                </a:lnTo>
                <a:lnTo>
                  <a:pt x="4945" y="4809"/>
                </a:lnTo>
                <a:lnTo>
                  <a:pt x="5036" y="4766"/>
                </a:lnTo>
                <a:lnTo>
                  <a:pt x="5119" y="4715"/>
                </a:lnTo>
                <a:lnTo>
                  <a:pt x="5198" y="4656"/>
                </a:lnTo>
                <a:lnTo>
                  <a:pt x="5271" y="4589"/>
                </a:lnTo>
                <a:lnTo>
                  <a:pt x="5338" y="4516"/>
                </a:lnTo>
                <a:lnTo>
                  <a:pt x="5397" y="4437"/>
                </a:lnTo>
                <a:lnTo>
                  <a:pt x="5449" y="4352"/>
                </a:lnTo>
                <a:lnTo>
                  <a:pt x="5491" y="4263"/>
                </a:lnTo>
                <a:lnTo>
                  <a:pt x="5526" y="4169"/>
                </a:lnTo>
                <a:lnTo>
                  <a:pt x="5552" y="4069"/>
                </a:lnTo>
                <a:lnTo>
                  <a:pt x="5568" y="3968"/>
                </a:lnTo>
                <a:lnTo>
                  <a:pt x="5573" y="3863"/>
                </a:lnTo>
                <a:lnTo>
                  <a:pt x="5568" y="3758"/>
                </a:lnTo>
                <a:lnTo>
                  <a:pt x="5552" y="3655"/>
                </a:lnTo>
                <a:lnTo>
                  <a:pt x="5526" y="3558"/>
                </a:lnTo>
                <a:lnTo>
                  <a:pt x="5491" y="3463"/>
                </a:lnTo>
                <a:lnTo>
                  <a:pt x="5449" y="3374"/>
                </a:lnTo>
                <a:lnTo>
                  <a:pt x="5397" y="3289"/>
                </a:lnTo>
                <a:lnTo>
                  <a:pt x="5338" y="3210"/>
                </a:lnTo>
                <a:lnTo>
                  <a:pt x="5271" y="3137"/>
                </a:lnTo>
                <a:lnTo>
                  <a:pt x="5198" y="3071"/>
                </a:lnTo>
                <a:lnTo>
                  <a:pt x="5119" y="3011"/>
                </a:lnTo>
                <a:lnTo>
                  <a:pt x="5036" y="2961"/>
                </a:lnTo>
                <a:lnTo>
                  <a:pt x="4945" y="2917"/>
                </a:lnTo>
                <a:lnTo>
                  <a:pt x="4851" y="2882"/>
                </a:lnTo>
                <a:lnTo>
                  <a:pt x="4753" y="2858"/>
                </a:lnTo>
                <a:lnTo>
                  <a:pt x="4650" y="2842"/>
                </a:lnTo>
                <a:lnTo>
                  <a:pt x="4545" y="2837"/>
                </a:lnTo>
                <a:close/>
                <a:moveTo>
                  <a:pt x="1215" y="2837"/>
                </a:moveTo>
                <a:lnTo>
                  <a:pt x="1110" y="2842"/>
                </a:lnTo>
                <a:lnTo>
                  <a:pt x="1007" y="2858"/>
                </a:lnTo>
                <a:lnTo>
                  <a:pt x="909" y="2882"/>
                </a:lnTo>
                <a:lnTo>
                  <a:pt x="815" y="2917"/>
                </a:lnTo>
                <a:lnTo>
                  <a:pt x="724" y="2961"/>
                </a:lnTo>
                <a:lnTo>
                  <a:pt x="641" y="3011"/>
                </a:lnTo>
                <a:lnTo>
                  <a:pt x="562" y="3071"/>
                </a:lnTo>
                <a:lnTo>
                  <a:pt x="489" y="3137"/>
                </a:lnTo>
                <a:lnTo>
                  <a:pt x="422" y="3210"/>
                </a:lnTo>
                <a:lnTo>
                  <a:pt x="363" y="3289"/>
                </a:lnTo>
                <a:lnTo>
                  <a:pt x="311" y="3374"/>
                </a:lnTo>
                <a:lnTo>
                  <a:pt x="269" y="3463"/>
                </a:lnTo>
                <a:lnTo>
                  <a:pt x="234" y="3558"/>
                </a:lnTo>
                <a:lnTo>
                  <a:pt x="208" y="3655"/>
                </a:lnTo>
                <a:lnTo>
                  <a:pt x="192" y="3758"/>
                </a:lnTo>
                <a:lnTo>
                  <a:pt x="187" y="3863"/>
                </a:lnTo>
                <a:lnTo>
                  <a:pt x="192" y="3968"/>
                </a:lnTo>
                <a:lnTo>
                  <a:pt x="208" y="4069"/>
                </a:lnTo>
                <a:lnTo>
                  <a:pt x="234" y="4169"/>
                </a:lnTo>
                <a:lnTo>
                  <a:pt x="269" y="4263"/>
                </a:lnTo>
                <a:lnTo>
                  <a:pt x="311" y="4352"/>
                </a:lnTo>
                <a:lnTo>
                  <a:pt x="363" y="4437"/>
                </a:lnTo>
                <a:lnTo>
                  <a:pt x="422" y="4516"/>
                </a:lnTo>
                <a:lnTo>
                  <a:pt x="489" y="4589"/>
                </a:lnTo>
                <a:lnTo>
                  <a:pt x="562" y="4656"/>
                </a:lnTo>
                <a:lnTo>
                  <a:pt x="641" y="4715"/>
                </a:lnTo>
                <a:lnTo>
                  <a:pt x="724" y="4766"/>
                </a:lnTo>
                <a:lnTo>
                  <a:pt x="815" y="4809"/>
                </a:lnTo>
                <a:lnTo>
                  <a:pt x="909" y="4844"/>
                </a:lnTo>
                <a:lnTo>
                  <a:pt x="1007" y="4869"/>
                </a:lnTo>
                <a:lnTo>
                  <a:pt x="1110" y="4884"/>
                </a:lnTo>
                <a:lnTo>
                  <a:pt x="1215" y="4889"/>
                </a:lnTo>
                <a:lnTo>
                  <a:pt x="1320" y="4884"/>
                </a:lnTo>
                <a:lnTo>
                  <a:pt x="1421" y="4869"/>
                </a:lnTo>
                <a:lnTo>
                  <a:pt x="1519" y="4844"/>
                </a:lnTo>
                <a:lnTo>
                  <a:pt x="1613" y="4809"/>
                </a:lnTo>
                <a:lnTo>
                  <a:pt x="1704" y="4766"/>
                </a:lnTo>
                <a:lnTo>
                  <a:pt x="1787" y="4715"/>
                </a:lnTo>
                <a:lnTo>
                  <a:pt x="1868" y="4656"/>
                </a:lnTo>
                <a:lnTo>
                  <a:pt x="1939" y="4589"/>
                </a:lnTo>
                <a:lnTo>
                  <a:pt x="2006" y="4516"/>
                </a:lnTo>
                <a:lnTo>
                  <a:pt x="2065" y="4437"/>
                </a:lnTo>
                <a:lnTo>
                  <a:pt x="2117" y="4352"/>
                </a:lnTo>
                <a:lnTo>
                  <a:pt x="2161" y="4263"/>
                </a:lnTo>
                <a:lnTo>
                  <a:pt x="2194" y="4169"/>
                </a:lnTo>
                <a:lnTo>
                  <a:pt x="2220" y="4069"/>
                </a:lnTo>
                <a:lnTo>
                  <a:pt x="2236" y="3968"/>
                </a:lnTo>
                <a:lnTo>
                  <a:pt x="2241" y="3863"/>
                </a:lnTo>
                <a:lnTo>
                  <a:pt x="2236" y="3758"/>
                </a:lnTo>
                <a:lnTo>
                  <a:pt x="2220" y="3655"/>
                </a:lnTo>
                <a:lnTo>
                  <a:pt x="2194" y="3558"/>
                </a:lnTo>
                <a:lnTo>
                  <a:pt x="2161" y="3463"/>
                </a:lnTo>
                <a:lnTo>
                  <a:pt x="2117" y="3374"/>
                </a:lnTo>
                <a:lnTo>
                  <a:pt x="2065" y="3289"/>
                </a:lnTo>
                <a:lnTo>
                  <a:pt x="2006" y="3210"/>
                </a:lnTo>
                <a:lnTo>
                  <a:pt x="1939" y="3137"/>
                </a:lnTo>
                <a:lnTo>
                  <a:pt x="1868" y="3071"/>
                </a:lnTo>
                <a:lnTo>
                  <a:pt x="1787" y="3011"/>
                </a:lnTo>
                <a:lnTo>
                  <a:pt x="1704" y="2961"/>
                </a:lnTo>
                <a:lnTo>
                  <a:pt x="1613" y="2917"/>
                </a:lnTo>
                <a:lnTo>
                  <a:pt x="1519" y="2882"/>
                </a:lnTo>
                <a:lnTo>
                  <a:pt x="1421" y="2858"/>
                </a:lnTo>
                <a:lnTo>
                  <a:pt x="1320" y="2842"/>
                </a:lnTo>
                <a:lnTo>
                  <a:pt x="1215" y="2837"/>
                </a:lnTo>
                <a:close/>
                <a:moveTo>
                  <a:pt x="3465" y="791"/>
                </a:moveTo>
                <a:lnTo>
                  <a:pt x="3468" y="861"/>
                </a:lnTo>
                <a:lnTo>
                  <a:pt x="3468" y="3305"/>
                </a:lnTo>
                <a:lnTo>
                  <a:pt x="3524" y="3210"/>
                </a:lnTo>
                <a:lnTo>
                  <a:pt x="3587" y="3121"/>
                </a:lnTo>
                <a:lnTo>
                  <a:pt x="3657" y="3038"/>
                </a:lnTo>
                <a:lnTo>
                  <a:pt x="3734" y="2963"/>
                </a:lnTo>
                <a:lnTo>
                  <a:pt x="3817" y="2893"/>
                </a:lnTo>
                <a:lnTo>
                  <a:pt x="3908" y="2832"/>
                </a:lnTo>
                <a:lnTo>
                  <a:pt x="4002" y="2777"/>
                </a:lnTo>
                <a:lnTo>
                  <a:pt x="4104" y="2732"/>
                </a:lnTo>
                <a:lnTo>
                  <a:pt x="4208" y="2697"/>
                </a:lnTo>
                <a:lnTo>
                  <a:pt x="4318" y="2671"/>
                </a:lnTo>
                <a:lnTo>
                  <a:pt x="4430" y="2654"/>
                </a:lnTo>
                <a:lnTo>
                  <a:pt x="4545" y="2648"/>
                </a:lnTo>
                <a:lnTo>
                  <a:pt x="4660" y="2654"/>
                </a:lnTo>
                <a:lnTo>
                  <a:pt x="4772" y="2669"/>
                </a:lnTo>
                <a:lnTo>
                  <a:pt x="4880" y="2695"/>
                </a:lnTo>
                <a:lnTo>
                  <a:pt x="4985" y="2730"/>
                </a:lnTo>
                <a:lnTo>
                  <a:pt x="5085" y="2776"/>
                </a:lnTo>
                <a:lnTo>
                  <a:pt x="5179" y="2828"/>
                </a:lnTo>
                <a:lnTo>
                  <a:pt x="5268" y="2889"/>
                </a:lnTo>
                <a:lnTo>
                  <a:pt x="5352" y="2957"/>
                </a:lnTo>
                <a:lnTo>
                  <a:pt x="5428" y="3032"/>
                </a:lnTo>
                <a:lnTo>
                  <a:pt x="5500" y="3114"/>
                </a:lnTo>
                <a:lnTo>
                  <a:pt x="5324" y="1416"/>
                </a:lnTo>
                <a:lnTo>
                  <a:pt x="5308" y="1332"/>
                </a:lnTo>
                <a:lnTo>
                  <a:pt x="5282" y="1250"/>
                </a:lnTo>
                <a:lnTo>
                  <a:pt x="5247" y="1173"/>
                </a:lnTo>
                <a:lnTo>
                  <a:pt x="5203" y="1102"/>
                </a:lnTo>
                <a:lnTo>
                  <a:pt x="5153" y="1036"/>
                </a:lnTo>
                <a:lnTo>
                  <a:pt x="5095" y="974"/>
                </a:lnTo>
                <a:lnTo>
                  <a:pt x="5030" y="922"/>
                </a:lnTo>
                <a:lnTo>
                  <a:pt x="4961" y="877"/>
                </a:lnTo>
                <a:lnTo>
                  <a:pt x="4887" y="842"/>
                </a:lnTo>
                <a:lnTo>
                  <a:pt x="4810" y="814"/>
                </a:lnTo>
                <a:lnTo>
                  <a:pt x="4730" y="798"/>
                </a:lnTo>
                <a:lnTo>
                  <a:pt x="4648" y="791"/>
                </a:lnTo>
                <a:lnTo>
                  <a:pt x="3465" y="791"/>
                </a:lnTo>
                <a:close/>
                <a:moveTo>
                  <a:pt x="1206" y="791"/>
                </a:moveTo>
                <a:lnTo>
                  <a:pt x="1124" y="798"/>
                </a:lnTo>
                <a:lnTo>
                  <a:pt x="1044" y="814"/>
                </a:lnTo>
                <a:lnTo>
                  <a:pt x="965" y="842"/>
                </a:lnTo>
                <a:lnTo>
                  <a:pt x="890" y="878"/>
                </a:lnTo>
                <a:lnTo>
                  <a:pt x="819" y="926"/>
                </a:lnTo>
                <a:lnTo>
                  <a:pt x="752" y="978"/>
                </a:lnTo>
                <a:lnTo>
                  <a:pt x="691" y="1039"/>
                </a:lnTo>
                <a:lnTo>
                  <a:pt x="637" y="1105"/>
                </a:lnTo>
                <a:lnTo>
                  <a:pt x="592" y="1179"/>
                </a:lnTo>
                <a:lnTo>
                  <a:pt x="553" y="1255"/>
                </a:lnTo>
                <a:lnTo>
                  <a:pt x="524" y="1337"/>
                </a:lnTo>
                <a:lnTo>
                  <a:pt x="504" y="1421"/>
                </a:lnTo>
                <a:lnTo>
                  <a:pt x="281" y="3088"/>
                </a:lnTo>
                <a:lnTo>
                  <a:pt x="351" y="3010"/>
                </a:lnTo>
                <a:lnTo>
                  <a:pt x="428" y="2940"/>
                </a:lnTo>
                <a:lnTo>
                  <a:pt x="510" y="2875"/>
                </a:lnTo>
                <a:lnTo>
                  <a:pt x="597" y="2818"/>
                </a:lnTo>
                <a:lnTo>
                  <a:pt x="691" y="2767"/>
                </a:lnTo>
                <a:lnTo>
                  <a:pt x="787" y="2727"/>
                </a:lnTo>
                <a:lnTo>
                  <a:pt x="890" y="2694"/>
                </a:lnTo>
                <a:lnTo>
                  <a:pt x="995" y="2669"/>
                </a:lnTo>
                <a:lnTo>
                  <a:pt x="1103" y="2654"/>
                </a:lnTo>
                <a:lnTo>
                  <a:pt x="1215" y="2648"/>
                </a:lnTo>
                <a:lnTo>
                  <a:pt x="1323" y="2654"/>
                </a:lnTo>
                <a:lnTo>
                  <a:pt x="1431" y="2668"/>
                </a:lnTo>
                <a:lnTo>
                  <a:pt x="1534" y="2692"/>
                </a:lnTo>
                <a:lnTo>
                  <a:pt x="1634" y="2723"/>
                </a:lnTo>
                <a:lnTo>
                  <a:pt x="1730" y="2765"/>
                </a:lnTo>
                <a:lnTo>
                  <a:pt x="1822" y="2812"/>
                </a:lnTo>
                <a:lnTo>
                  <a:pt x="1910" y="2868"/>
                </a:lnTo>
                <a:lnTo>
                  <a:pt x="1990" y="2931"/>
                </a:lnTo>
                <a:lnTo>
                  <a:pt x="2067" y="3001"/>
                </a:lnTo>
                <a:lnTo>
                  <a:pt x="2136" y="3076"/>
                </a:lnTo>
                <a:lnTo>
                  <a:pt x="2199" y="3156"/>
                </a:lnTo>
                <a:lnTo>
                  <a:pt x="2257" y="3244"/>
                </a:lnTo>
                <a:lnTo>
                  <a:pt x="2257" y="861"/>
                </a:lnTo>
                <a:lnTo>
                  <a:pt x="2260" y="791"/>
                </a:lnTo>
                <a:lnTo>
                  <a:pt x="1206" y="791"/>
                </a:lnTo>
                <a:close/>
                <a:moveTo>
                  <a:pt x="2836" y="468"/>
                </a:moveTo>
                <a:lnTo>
                  <a:pt x="2774" y="473"/>
                </a:lnTo>
                <a:lnTo>
                  <a:pt x="2712" y="489"/>
                </a:lnTo>
                <a:lnTo>
                  <a:pt x="2657" y="514"/>
                </a:lnTo>
                <a:lnTo>
                  <a:pt x="2604" y="545"/>
                </a:lnTo>
                <a:lnTo>
                  <a:pt x="2559" y="583"/>
                </a:lnTo>
                <a:lnTo>
                  <a:pt x="2520" y="631"/>
                </a:lnTo>
                <a:lnTo>
                  <a:pt x="2487" y="681"/>
                </a:lnTo>
                <a:lnTo>
                  <a:pt x="2465" y="737"/>
                </a:lnTo>
                <a:lnTo>
                  <a:pt x="2449" y="798"/>
                </a:lnTo>
                <a:lnTo>
                  <a:pt x="2444" y="861"/>
                </a:lnTo>
                <a:lnTo>
                  <a:pt x="2444" y="3177"/>
                </a:lnTo>
                <a:lnTo>
                  <a:pt x="2501" y="3128"/>
                </a:lnTo>
                <a:lnTo>
                  <a:pt x="2564" y="3086"/>
                </a:lnTo>
                <a:lnTo>
                  <a:pt x="2634" y="3053"/>
                </a:lnTo>
                <a:lnTo>
                  <a:pt x="2705" y="3029"/>
                </a:lnTo>
                <a:lnTo>
                  <a:pt x="2782" y="3013"/>
                </a:lnTo>
                <a:lnTo>
                  <a:pt x="2863" y="3008"/>
                </a:lnTo>
                <a:lnTo>
                  <a:pt x="2943" y="3013"/>
                </a:lnTo>
                <a:lnTo>
                  <a:pt x="3018" y="3029"/>
                </a:lnTo>
                <a:lnTo>
                  <a:pt x="3091" y="3053"/>
                </a:lnTo>
                <a:lnTo>
                  <a:pt x="3159" y="3086"/>
                </a:lnTo>
                <a:lnTo>
                  <a:pt x="3224" y="3128"/>
                </a:lnTo>
                <a:lnTo>
                  <a:pt x="3281" y="3177"/>
                </a:lnTo>
                <a:lnTo>
                  <a:pt x="3281" y="861"/>
                </a:lnTo>
                <a:lnTo>
                  <a:pt x="3276" y="798"/>
                </a:lnTo>
                <a:lnTo>
                  <a:pt x="3261" y="737"/>
                </a:lnTo>
                <a:lnTo>
                  <a:pt x="3238" y="681"/>
                </a:lnTo>
                <a:lnTo>
                  <a:pt x="3205" y="631"/>
                </a:lnTo>
                <a:lnTo>
                  <a:pt x="3166" y="583"/>
                </a:lnTo>
                <a:lnTo>
                  <a:pt x="3121" y="545"/>
                </a:lnTo>
                <a:lnTo>
                  <a:pt x="3069" y="514"/>
                </a:lnTo>
                <a:lnTo>
                  <a:pt x="3013" y="489"/>
                </a:lnTo>
                <a:lnTo>
                  <a:pt x="2952" y="473"/>
                </a:lnTo>
                <a:lnTo>
                  <a:pt x="2889" y="468"/>
                </a:lnTo>
                <a:lnTo>
                  <a:pt x="2836" y="468"/>
                </a:lnTo>
                <a:close/>
                <a:moveTo>
                  <a:pt x="4444" y="189"/>
                </a:moveTo>
                <a:lnTo>
                  <a:pt x="4376" y="194"/>
                </a:lnTo>
                <a:lnTo>
                  <a:pt x="4313" y="210"/>
                </a:lnTo>
                <a:lnTo>
                  <a:pt x="4252" y="234"/>
                </a:lnTo>
                <a:lnTo>
                  <a:pt x="4198" y="269"/>
                </a:lnTo>
                <a:lnTo>
                  <a:pt x="4149" y="311"/>
                </a:lnTo>
                <a:lnTo>
                  <a:pt x="4107" y="358"/>
                </a:lnTo>
                <a:lnTo>
                  <a:pt x="4072" y="414"/>
                </a:lnTo>
                <a:lnTo>
                  <a:pt x="4048" y="473"/>
                </a:lnTo>
                <a:lnTo>
                  <a:pt x="4030" y="536"/>
                </a:lnTo>
                <a:lnTo>
                  <a:pt x="4025" y="604"/>
                </a:lnTo>
                <a:lnTo>
                  <a:pt x="4648" y="604"/>
                </a:lnTo>
                <a:lnTo>
                  <a:pt x="4721" y="608"/>
                </a:lnTo>
                <a:lnTo>
                  <a:pt x="4793" y="618"/>
                </a:lnTo>
                <a:lnTo>
                  <a:pt x="4863" y="636"/>
                </a:lnTo>
                <a:lnTo>
                  <a:pt x="4863" y="622"/>
                </a:lnTo>
                <a:lnTo>
                  <a:pt x="4865" y="608"/>
                </a:lnTo>
                <a:lnTo>
                  <a:pt x="4859" y="540"/>
                </a:lnTo>
                <a:lnTo>
                  <a:pt x="4842" y="475"/>
                </a:lnTo>
                <a:lnTo>
                  <a:pt x="4817" y="416"/>
                </a:lnTo>
                <a:lnTo>
                  <a:pt x="4783" y="360"/>
                </a:lnTo>
                <a:lnTo>
                  <a:pt x="4741" y="311"/>
                </a:lnTo>
                <a:lnTo>
                  <a:pt x="4692" y="269"/>
                </a:lnTo>
                <a:lnTo>
                  <a:pt x="4638" y="236"/>
                </a:lnTo>
                <a:lnTo>
                  <a:pt x="4577" y="210"/>
                </a:lnTo>
                <a:lnTo>
                  <a:pt x="4512" y="194"/>
                </a:lnTo>
                <a:lnTo>
                  <a:pt x="4444" y="189"/>
                </a:lnTo>
                <a:close/>
                <a:moveTo>
                  <a:pt x="1478" y="189"/>
                </a:moveTo>
                <a:lnTo>
                  <a:pt x="1410" y="194"/>
                </a:lnTo>
                <a:lnTo>
                  <a:pt x="1346" y="210"/>
                </a:lnTo>
                <a:lnTo>
                  <a:pt x="1285" y="236"/>
                </a:lnTo>
                <a:lnTo>
                  <a:pt x="1231" y="269"/>
                </a:lnTo>
                <a:lnTo>
                  <a:pt x="1182" y="311"/>
                </a:lnTo>
                <a:lnTo>
                  <a:pt x="1138" y="360"/>
                </a:lnTo>
                <a:lnTo>
                  <a:pt x="1105" y="416"/>
                </a:lnTo>
                <a:lnTo>
                  <a:pt x="1079" y="475"/>
                </a:lnTo>
                <a:lnTo>
                  <a:pt x="1063" y="540"/>
                </a:lnTo>
                <a:lnTo>
                  <a:pt x="1058" y="608"/>
                </a:lnTo>
                <a:lnTo>
                  <a:pt x="1058" y="618"/>
                </a:lnTo>
                <a:lnTo>
                  <a:pt x="1131" y="608"/>
                </a:lnTo>
                <a:lnTo>
                  <a:pt x="1206" y="604"/>
                </a:lnTo>
                <a:lnTo>
                  <a:pt x="1897" y="604"/>
                </a:lnTo>
                <a:lnTo>
                  <a:pt x="1890" y="536"/>
                </a:lnTo>
                <a:lnTo>
                  <a:pt x="1875" y="473"/>
                </a:lnTo>
                <a:lnTo>
                  <a:pt x="1848" y="414"/>
                </a:lnTo>
                <a:lnTo>
                  <a:pt x="1815" y="358"/>
                </a:lnTo>
                <a:lnTo>
                  <a:pt x="1773" y="311"/>
                </a:lnTo>
                <a:lnTo>
                  <a:pt x="1725" y="269"/>
                </a:lnTo>
                <a:lnTo>
                  <a:pt x="1669" y="234"/>
                </a:lnTo>
                <a:lnTo>
                  <a:pt x="1609" y="210"/>
                </a:lnTo>
                <a:lnTo>
                  <a:pt x="1545" y="194"/>
                </a:lnTo>
                <a:lnTo>
                  <a:pt x="1478" y="189"/>
                </a:lnTo>
                <a:close/>
                <a:moveTo>
                  <a:pt x="1478" y="0"/>
                </a:moveTo>
                <a:lnTo>
                  <a:pt x="1559" y="7"/>
                </a:lnTo>
                <a:lnTo>
                  <a:pt x="1639" y="23"/>
                </a:lnTo>
                <a:lnTo>
                  <a:pt x="1712" y="49"/>
                </a:lnTo>
                <a:lnTo>
                  <a:pt x="1782" y="84"/>
                </a:lnTo>
                <a:lnTo>
                  <a:pt x="1847" y="128"/>
                </a:lnTo>
                <a:lnTo>
                  <a:pt x="1906" y="179"/>
                </a:lnTo>
                <a:lnTo>
                  <a:pt x="1957" y="236"/>
                </a:lnTo>
                <a:lnTo>
                  <a:pt x="2000" y="301"/>
                </a:lnTo>
                <a:lnTo>
                  <a:pt x="2035" y="371"/>
                </a:lnTo>
                <a:lnTo>
                  <a:pt x="2061" y="444"/>
                </a:lnTo>
                <a:lnTo>
                  <a:pt x="2079" y="522"/>
                </a:lnTo>
                <a:lnTo>
                  <a:pt x="2084" y="604"/>
                </a:lnTo>
                <a:lnTo>
                  <a:pt x="2318" y="604"/>
                </a:lnTo>
                <a:lnTo>
                  <a:pt x="2353" y="543"/>
                </a:lnTo>
                <a:lnTo>
                  <a:pt x="2395" y="487"/>
                </a:lnTo>
                <a:lnTo>
                  <a:pt x="2444" y="435"/>
                </a:lnTo>
                <a:lnTo>
                  <a:pt x="2498" y="391"/>
                </a:lnTo>
                <a:lnTo>
                  <a:pt x="2557" y="353"/>
                </a:lnTo>
                <a:lnTo>
                  <a:pt x="2622" y="323"/>
                </a:lnTo>
                <a:lnTo>
                  <a:pt x="2690" y="301"/>
                </a:lnTo>
                <a:lnTo>
                  <a:pt x="2761" y="287"/>
                </a:lnTo>
                <a:lnTo>
                  <a:pt x="2836" y="281"/>
                </a:lnTo>
                <a:lnTo>
                  <a:pt x="2889" y="281"/>
                </a:lnTo>
                <a:lnTo>
                  <a:pt x="2964" y="287"/>
                </a:lnTo>
                <a:lnTo>
                  <a:pt x="3035" y="301"/>
                </a:lnTo>
                <a:lnTo>
                  <a:pt x="3103" y="323"/>
                </a:lnTo>
                <a:lnTo>
                  <a:pt x="3168" y="353"/>
                </a:lnTo>
                <a:lnTo>
                  <a:pt x="3227" y="391"/>
                </a:lnTo>
                <a:lnTo>
                  <a:pt x="3281" y="435"/>
                </a:lnTo>
                <a:lnTo>
                  <a:pt x="3330" y="487"/>
                </a:lnTo>
                <a:lnTo>
                  <a:pt x="3372" y="543"/>
                </a:lnTo>
                <a:lnTo>
                  <a:pt x="3407" y="604"/>
                </a:lnTo>
                <a:lnTo>
                  <a:pt x="3837" y="604"/>
                </a:lnTo>
                <a:lnTo>
                  <a:pt x="3843" y="522"/>
                </a:lnTo>
                <a:lnTo>
                  <a:pt x="3859" y="444"/>
                </a:lnTo>
                <a:lnTo>
                  <a:pt x="3885" y="371"/>
                </a:lnTo>
                <a:lnTo>
                  <a:pt x="3922" y="301"/>
                </a:lnTo>
                <a:lnTo>
                  <a:pt x="3966" y="236"/>
                </a:lnTo>
                <a:lnTo>
                  <a:pt x="4016" y="179"/>
                </a:lnTo>
                <a:lnTo>
                  <a:pt x="4076" y="128"/>
                </a:lnTo>
                <a:lnTo>
                  <a:pt x="4138" y="84"/>
                </a:lnTo>
                <a:lnTo>
                  <a:pt x="4208" y="49"/>
                </a:lnTo>
                <a:lnTo>
                  <a:pt x="4283" y="23"/>
                </a:lnTo>
                <a:lnTo>
                  <a:pt x="4362" y="7"/>
                </a:lnTo>
                <a:lnTo>
                  <a:pt x="4444" y="0"/>
                </a:lnTo>
                <a:lnTo>
                  <a:pt x="4526" y="7"/>
                </a:lnTo>
                <a:lnTo>
                  <a:pt x="4606" y="23"/>
                </a:lnTo>
                <a:lnTo>
                  <a:pt x="4680" y="49"/>
                </a:lnTo>
                <a:lnTo>
                  <a:pt x="4751" y="84"/>
                </a:lnTo>
                <a:lnTo>
                  <a:pt x="4816" y="128"/>
                </a:lnTo>
                <a:lnTo>
                  <a:pt x="4873" y="179"/>
                </a:lnTo>
                <a:lnTo>
                  <a:pt x="4924" y="238"/>
                </a:lnTo>
                <a:lnTo>
                  <a:pt x="4968" y="302"/>
                </a:lnTo>
                <a:lnTo>
                  <a:pt x="5004" y="372"/>
                </a:lnTo>
                <a:lnTo>
                  <a:pt x="5030" y="447"/>
                </a:lnTo>
                <a:lnTo>
                  <a:pt x="5046" y="526"/>
                </a:lnTo>
                <a:lnTo>
                  <a:pt x="5051" y="608"/>
                </a:lnTo>
                <a:lnTo>
                  <a:pt x="5050" y="660"/>
                </a:lnTo>
                <a:lnTo>
                  <a:pt x="5043" y="711"/>
                </a:lnTo>
                <a:lnTo>
                  <a:pt x="5121" y="760"/>
                </a:lnTo>
                <a:lnTo>
                  <a:pt x="5196" y="817"/>
                </a:lnTo>
                <a:lnTo>
                  <a:pt x="5264" y="884"/>
                </a:lnTo>
                <a:lnTo>
                  <a:pt x="5327" y="955"/>
                </a:lnTo>
                <a:lnTo>
                  <a:pt x="5381" y="1034"/>
                </a:lnTo>
                <a:lnTo>
                  <a:pt x="5427" y="1118"/>
                </a:lnTo>
                <a:lnTo>
                  <a:pt x="5465" y="1207"/>
                </a:lnTo>
                <a:lnTo>
                  <a:pt x="5493" y="1299"/>
                </a:lnTo>
                <a:lnTo>
                  <a:pt x="5509" y="1395"/>
                </a:lnTo>
                <a:lnTo>
                  <a:pt x="5744" y="3662"/>
                </a:lnTo>
                <a:lnTo>
                  <a:pt x="5743" y="3662"/>
                </a:lnTo>
                <a:lnTo>
                  <a:pt x="5755" y="3762"/>
                </a:lnTo>
                <a:lnTo>
                  <a:pt x="5760" y="3863"/>
                </a:lnTo>
                <a:lnTo>
                  <a:pt x="5755" y="3980"/>
                </a:lnTo>
                <a:lnTo>
                  <a:pt x="5737" y="4094"/>
                </a:lnTo>
                <a:lnTo>
                  <a:pt x="5711" y="4204"/>
                </a:lnTo>
                <a:lnTo>
                  <a:pt x="5674" y="4310"/>
                </a:lnTo>
                <a:lnTo>
                  <a:pt x="5629" y="4411"/>
                </a:lnTo>
                <a:lnTo>
                  <a:pt x="5575" y="4507"/>
                </a:lnTo>
                <a:lnTo>
                  <a:pt x="5512" y="4598"/>
                </a:lnTo>
                <a:lnTo>
                  <a:pt x="5442" y="4682"/>
                </a:lnTo>
                <a:lnTo>
                  <a:pt x="5364" y="4759"/>
                </a:lnTo>
                <a:lnTo>
                  <a:pt x="5280" y="4830"/>
                </a:lnTo>
                <a:lnTo>
                  <a:pt x="5189" y="4891"/>
                </a:lnTo>
                <a:lnTo>
                  <a:pt x="5093" y="4947"/>
                </a:lnTo>
                <a:lnTo>
                  <a:pt x="4992" y="4992"/>
                </a:lnTo>
                <a:lnTo>
                  <a:pt x="4886" y="5029"/>
                </a:lnTo>
                <a:lnTo>
                  <a:pt x="4776" y="5055"/>
                </a:lnTo>
                <a:lnTo>
                  <a:pt x="4662" y="5071"/>
                </a:lnTo>
                <a:lnTo>
                  <a:pt x="4545" y="5078"/>
                </a:lnTo>
                <a:lnTo>
                  <a:pt x="4430" y="5071"/>
                </a:lnTo>
                <a:lnTo>
                  <a:pt x="4318" y="5055"/>
                </a:lnTo>
                <a:lnTo>
                  <a:pt x="4210" y="5029"/>
                </a:lnTo>
                <a:lnTo>
                  <a:pt x="4105" y="4994"/>
                </a:lnTo>
                <a:lnTo>
                  <a:pt x="4004" y="4949"/>
                </a:lnTo>
                <a:lnTo>
                  <a:pt x="3910" y="4896"/>
                </a:lnTo>
                <a:lnTo>
                  <a:pt x="3819" y="4835"/>
                </a:lnTo>
                <a:lnTo>
                  <a:pt x="3737" y="4767"/>
                </a:lnTo>
                <a:lnTo>
                  <a:pt x="3658" y="4691"/>
                </a:lnTo>
                <a:lnTo>
                  <a:pt x="3589" y="4608"/>
                </a:lnTo>
                <a:lnTo>
                  <a:pt x="3526" y="4519"/>
                </a:lnTo>
                <a:lnTo>
                  <a:pt x="3472" y="4425"/>
                </a:lnTo>
                <a:lnTo>
                  <a:pt x="3425" y="4327"/>
                </a:lnTo>
                <a:lnTo>
                  <a:pt x="3386" y="4223"/>
                </a:lnTo>
                <a:lnTo>
                  <a:pt x="3358" y="4115"/>
                </a:lnTo>
                <a:lnTo>
                  <a:pt x="3341" y="4005"/>
                </a:lnTo>
                <a:lnTo>
                  <a:pt x="3295" y="4053"/>
                </a:lnTo>
                <a:lnTo>
                  <a:pt x="3245" y="4099"/>
                </a:lnTo>
                <a:lnTo>
                  <a:pt x="3189" y="4137"/>
                </a:lnTo>
                <a:lnTo>
                  <a:pt x="3128" y="4169"/>
                </a:lnTo>
                <a:lnTo>
                  <a:pt x="3065" y="4193"/>
                </a:lnTo>
                <a:lnTo>
                  <a:pt x="2997" y="4211"/>
                </a:lnTo>
                <a:lnTo>
                  <a:pt x="2927" y="4219"/>
                </a:lnTo>
                <a:lnTo>
                  <a:pt x="2863" y="4223"/>
                </a:lnTo>
                <a:lnTo>
                  <a:pt x="2798" y="4219"/>
                </a:lnTo>
                <a:lnTo>
                  <a:pt x="2723" y="4209"/>
                </a:lnTo>
                <a:lnTo>
                  <a:pt x="2653" y="4191"/>
                </a:lnTo>
                <a:lnTo>
                  <a:pt x="2587" y="4163"/>
                </a:lnTo>
                <a:lnTo>
                  <a:pt x="2524" y="4128"/>
                </a:lnTo>
                <a:lnTo>
                  <a:pt x="2466" y="4087"/>
                </a:lnTo>
                <a:lnTo>
                  <a:pt x="2414" y="4038"/>
                </a:lnTo>
                <a:lnTo>
                  <a:pt x="2393" y="4146"/>
                </a:lnTo>
                <a:lnTo>
                  <a:pt x="2363" y="4251"/>
                </a:lnTo>
                <a:lnTo>
                  <a:pt x="2325" y="4352"/>
                </a:lnTo>
                <a:lnTo>
                  <a:pt x="2276" y="4448"/>
                </a:lnTo>
                <a:lnTo>
                  <a:pt x="2222" y="4539"/>
                </a:lnTo>
                <a:lnTo>
                  <a:pt x="2157" y="4624"/>
                </a:lnTo>
                <a:lnTo>
                  <a:pt x="2088" y="4704"/>
                </a:lnTo>
                <a:lnTo>
                  <a:pt x="2011" y="4778"/>
                </a:lnTo>
                <a:lnTo>
                  <a:pt x="1929" y="4844"/>
                </a:lnTo>
                <a:lnTo>
                  <a:pt x="1840" y="4903"/>
                </a:lnTo>
                <a:lnTo>
                  <a:pt x="1745" y="4954"/>
                </a:lnTo>
                <a:lnTo>
                  <a:pt x="1648" y="4998"/>
                </a:lnTo>
                <a:lnTo>
                  <a:pt x="1545" y="5031"/>
                </a:lnTo>
                <a:lnTo>
                  <a:pt x="1438" y="5057"/>
                </a:lnTo>
                <a:lnTo>
                  <a:pt x="1327" y="5073"/>
                </a:lnTo>
                <a:lnTo>
                  <a:pt x="1215" y="5078"/>
                </a:lnTo>
                <a:lnTo>
                  <a:pt x="1098" y="5071"/>
                </a:lnTo>
                <a:lnTo>
                  <a:pt x="984" y="5055"/>
                </a:lnTo>
                <a:lnTo>
                  <a:pt x="874" y="5029"/>
                </a:lnTo>
                <a:lnTo>
                  <a:pt x="768" y="4992"/>
                </a:lnTo>
                <a:lnTo>
                  <a:pt x="667" y="4947"/>
                </a:lnTo>
                <a:lnTo>
                  <a:pt x="571" y="4891"/>
                </a:lnTo>
                <a:lnTo>
                  <a:pt x="480" y="4830"/>
                </a:lnTo>
                <a:lnTo>
                  <a:pt x="396" y="4759"/>
                </a:lnTo>
                <a:lnTo>
                  <a:pt x="318" y="4682"/>
                </a:lnTo>
                <a:lnTo>
                  <a:pt x="248" y="4598"/>
                </a:lnTo>
                <a:lnTo>
                  <a:pt x="185" y="4507"/>
                </a:lnTo>
                <a:lnTo>
                  <a:pt x="131" y="4411"/>
                </a:lnTo>
                <a:lnTo>
                  <a:pt x="86" y="4310"/>
                </a:lnTo>
                <a:lnTo>
                  <a:pt x="49" y="4204"/>
                </a:lnTo>
                <a:lnTo>
                  <a:pt x="23" y="4094"/>
                </a:lnTo>
                <a:lnTo>
                  <a:pt x="5" y="3980"/>
                </a:lnTo>
                <a:lnTo>
                  <a:pt x="0" y="3863"/>
                </a:lnTo>
                <a:lnTo>
                  <a:pt x="5" y="3765"/>
                </a:lnTo>
                <a:lnTo>
                  <a:pt x="17" y="3671"/>
                </a:lnTo>
                <a:lnTo>
                  <a:pt x="14" y="3669"/>
                </a:lnTo>
                <a:lnTo>
                  <a:pt x="319" y="1393"/>
                </a:lnTo>
                <a:lnTo>
                  <a:pt x="340" y="1299"/>
                </a:lnTo>
                <a:lnTo>
                  <a:pt x="370" y="1210"/>
                </a:lnTo>
                <a:lnTo>
                  <a:pt x="408" y="1123"/>
                </a:lnTo>
                <a:lnTo>
                  <a:pt x="456" y="1041"/>
                </a:lnTo>
                <a:lnTo>
                  <a:pt x="510" y="964"/>
                </a:lnTo>
                <a:lnTo>
                  <a:pt x="573" y="892"/>
                </a:lnTo>
                <a:lnTo>
                  <a:pt x="641" y="828"/>
                </a:lnTo>
                <a:lnTo>
                  <a:pt x="714" y="770"/>
                </a:lnTo>
                <a:lnTo>
                  <a:pt x="792" y="720"/>
                </a:lnTo>
                <a:lnTo>
                  <a:pt x="874" y="678"/>
                </a:lnTo>
                <a:lnTo>
                  <a:pt x="871" y="608"/>
                </a:lnTo>
                <a:lnTo>
                  <a:pt x="876" y="526"/>
                </a:lnTo>
                <a:lnTo>
                  <a:pt x="892" y="447"/>
                </a:lnTo>
                <a:lnTo>
                  <a:pt x="918" y="372"/>
                </a:lnTo>
                <a:lnTo>
                  <a:pt x="953" y="302"/>
                </a:lnTo>
                <a:lnTo>
                  <a:pt x="997" y="238"/>
                </a:lnTo>
                <a:lnTo>
                  <a:pt x="1049" y="179"/>
                </a:lnTo>
                <a:lnTo>
                  <a:pt x="1107" y="128"/>
                </a:lnTo>
                <a:lnTo>
                  <a:pt x="1171" y="84"/>
                </a:lnTo>
                <a:lnTo>
                  <a:pt x="1241" y="49"/>
                </a:lnTo>
                <a:lnTo>
                  <a:pt x="1316" y="23"/>
                </a:lnTo>
                <a:lnTo>
                  <a:pt x="1395" y="7"/>
                </a:lnTo>
                <a:lnTo>
                  <a:pt x="1478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64637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4766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1F34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378000"/>
            <a:ext cx="12192000" cy="48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48000"/>
          </a:xfrm>
          <a:prstGeom prst="rect">
            <a:avLst/>
          </a:prstGeom>
          <a:solidFill>
            <a:srgbClr val="7DB7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24" y="6501506"/>
            <a:ext cx="637565" cy="2650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5156" y="6511275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800">
                <a:solidFill>
                  <a:prstClr val="white"/>
                </a:solidFill>
                <a:latin typeface="Avenir Next" charset="0"/>
                <a:ea typeface="Avenir Next" charset="0"/>
                <a:cs typeface="Avenir Next" charset="0"/>
              </a:rPr>
              <a:t>Copyright © 2016,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0269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0865" y="256032"/>
            <a:ext cx="9615983" cy="609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740865" y="853440"/>
            <a:ext cx="9615983" cy="36576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reeform 11"/>
          <p:cNvSpPr>
            <a:spLocks noChangeAspect="1" noEditPoints="1"/>
          </p:cNvSpPr>
          <p:nvPr userDrawn="1"/>
        </p:nvSpPr>
        <p:spPr bwMode="auto">
          <a:xfrm>
            <a:off x="268224" y="271026"/>
            <a:ext cx="760371" cy="933181"/>
          </a:xfrm>
          <a:custGeom>
            <a:avLst/>
            <a:gdLst>
              <a:gd name="T0" fmla="*/ 787 w 2817"/>
              <a:gd name="T1" fmla="*/ 3080 h 3456"/>
              <a:gd name="T2" fmla="*/ 842 w 2817"/>
              <a:gd name="T3" fmla="*/ 2954 h 3456"/>
              <a:gd name="T4" fmla="*/ 638 w 2817"/>
              <a:gd name="T5" fmla="*/ 3137 h 3456"/>
              <a:gd name="T6" fmla="*/ 428 w 2817"/>
              <a:gd name="T7" fmla="*/ 2846 h 3456"/>
              <a:gd name="T8" fmla="*/ 524 w 2817"/>
              <a:gd name="T9" fmla="*/ 2867 h 3456"/>
              <a:gd name="T10" fmla="*/ 2482 w 2817"/>
              <a:gd name="T11" fmla="*/ 2852 h 3456"/>
              <a:gd name="T12" fmla="*/ 1461 w 2817"/>
              <a:gd name="T13" fmla="*/ 2807 h 3456"/>
              <a:gd name="T14" fmla="*/ 1025 w 2817"/>
              <a:gd name="T15" fmla="*/ 3102 h 3456"/>
              <a:gd name="T16" fmla="*/ 1066 w 2817"/>
              <a:gd name="T17" fmla="*/ 2739 h 3456"/>
              <a:gd name="T18" fmla="*/ 961 w 2817"/>
              <a:gd name="T19" fmla="*/ 3161 h 3456"/>
              <a:gd name="T20" fmla="*/ 939 w 2817"/>
              <a:gd name="T21" fmla="*/ 2730 h 3456"/>
              <a:gd name="T22" fmla="*/ 438 w 2817"/>
              <a:gd name="T23" fmla="*/ 2728 h 3456"/>
              <a:gd name="T24" fmla="*/ 782 w 2817"/>
              <a:gd name="T25" fmla="*/ 2720 h 3456"/>
              <a:gd name="T26" fmla="*/ 638 w 2817"/>
              <a:gd name="T27" fmla="*/ 2522 h 3456"/>
              <a:gd name="T28" fmla="*/ 661 w 2817"/>
              <a:gd name="T29" fmla="*/ 2545 h 3456"/>
              <a:gd name="T30" fmla="*/ 2482 w 2817"/>
              <a:gd name="T31" fmla="*/ 2582 h 3456"/>
              <a:gd name="T32" fmla="*/ 1461 w 2817"/>
              <a:gd name="T33" fmla="*/ 2536 h 3456"/>
              <a:gd name="T34" fmla="*/ 1177 w 2817"/>
              <a:gd name="T35" fmla="*/ 2361 h 3456"/>
              <a:gd name="T36" fmla="*/ 1235 w 2817"/>
              <a:gd name="T37" fmla="*/ 2279 h 3456"/>
              <a:gd name="T38" fmla="*/ 879 w 2817"/>
              <a:gd name="T39" fmla="*/ 2679 h 3456"/>
              <a:gd name="T40" fmla="*/ 733 w 2817"/>
              <a:gd name="T41" fmla="*/ 2751 h 3456"/>
              <a:gd name="T42" fmla="*/ 502 w 2817"/>
              <a:gd name="T43" fmla="*/ 2698 h 3456"/>
              <a:gd name="T44" fmla="*/ 580 w 2817"/>
              <a:gd name="T45" fmla="*/ 2846 h 3456"/>
              <a:gd name="T46" fmla="*/ 380 w 2817"/>
              <a:gd name="T47" fmla="*/ 3137 h 3456"/>
              <a:gd name="T48" fmla="*/ 361 w 2817"/>
              <a:gd name="T49" fmla="*/ 2765 h 3456"/>
              <a:gd name="T50" fmla="*/ 561 w 2817"/>
              <a:gd name="T51" fmla="*/ 2568 h 3456"/>
              <a:gd name="T52" fmla="*/ 708 w 2817"/>
              <a:gd name="T53" fmla="*/ 2504 h 3456"/>
              <a:gd name="T54" fmla="*/ 1096 w 2817"/>
              <a:gd name="T55" fmla="*/ 2336 h 3456"/>
              <a:gd name="T56" fmla="*/ 2482 w 2817"/>
              <a:gd name="T57" fmla="*/ 2281 h 3456"/>
              <a:gd name="T58" fmla="*/ 1451 w 2817"/>
              <a:gd name="T59" fmla="*/ 2297 h 3456"/>
              <a:gd name="T60" fmla="*/ 2490 w 2817"/>
              <a:gd name="T61" fmla="*/ 2026 h 3456"/>
              <a:gd name="T62" fmla="*/ 316 w 2817"/>
              <a:gd name="T63" fmla="*/ 2011 h 3456"/>
              <a:gd name="T64" fmla="*/ 2487 w 2817"/>
              <a:gd name="T65" fmla="*/ 1772 h 3456"/>
              <a:gd name="T66" fmla="*/ 323 w 2817"/>
              <a:gd name="T67" fmla="*/ 1727 h 3456"/>
              <a:gd name="T68" fmla="*/ 2481 w 2817"/>
              <a:gd name="T69" fmla="*/ 1515 h 3456"/>
              <a:gd name="T70" fmla="*/ 334 w 2817"/>
              <a:gd name="T71" fmla="*/ 1446 h 3456"/>
              <a:gd name="T72" fmla="*/ 1327 w 2817"/>
              <a:gd name="T73" fmla="*/ 1257 h 3456"/>
              <a:gd name="T74" fmla="*/ 347 w 2817"/>
              <a:gd name="T75" fmla="*/ 1170 h 3456"/>
              <a:gd name="T76" fmla="*/ 1313 w 2817"/>
              <a:gd name="T77" fmla="*/ 994 h 3456"/>
              <a:gd name="T78" fmla="*/ 363 w 2817"/>
              <a:gd name="T79" fmla="*/ 898 h 3456"/>
              <a:gd name="T80" fmla="*/ 1297 w 2817"/>
              <a:gd name="T81" fmla="*/ 726 h 3456"/>
              <a:gd name="T82" fmla="*/ 1957 w 2817"/>
              <a:gd name="T83" fmla="*/ 514 h 3456"/>
              <a:gd name="T84" fmla="*/ 1677 w 2817"/>
              <a:gd name="T85" fmla="*/ 867 h 3456"/>
              <a:gd name="T86" fmla="*/ 2029 w 2817"/>
              <a:gd name="T87" fmla="*/ 1133 h 3456"/>
              <a:gd name="T88" fmla="*/ 2241 w 2817"/>
              <a:gd name="T89" fmla="*/ 850 h 3456"/>
              <a:gd name="T90" fmla="*/ 1986 w 2817"/>
              <a:gd name="T91" fmla="*/ 456 h 3456"/>
              <a:gd name="T92" fmla="*/ 2277 w 2817"/>
              <a:gd name="T93" fmla="*/ 793 h 3456"/>
              <a:gd name="T94" fmla="*/ 2352 w 2817"/>
              <a:gd name="T95" fmla="*/ 870 h 3456"/>
              <a:gd name="T96" fmla="*/ 1986 w 2817"/>
              <a:gd name="T97" fmla="*/ 1194 h 3456"/>
              <a:gd name="T98" fmla="*/ 1620 w 2817"/>
              <a:gd name="T99" fmla="*/ 870 h 3456"/>
              <a:gd name="T100" fmla="*/ 1895 w 2817"/>
              <a:gd name="T101" fmla="*/ 467 h 3456"/>
              <a:gd name="T102" fmla="*/ 2233 w 2817"/>
              <a:gd name="T103" fmla="*/ 469 h 3456"/>
              <a:gd name="T104" fmla="*/ 2384 w 2817"/>
              <a:gd name="T105" fmla="*/ 540 h 3456"/>
              <a:gd name="T106" fmla="*/ 2076 w 2817"/>
              <a:gd name="T107" fmla="*/ 733 h 3456"/>
              <a:gd name="T108" fmla="*/ 139 w 2817"/>
              <a:gd name="T109" fmla="*/ 138 h 3456"/>
              <a:gd name="T110" fmla="*/ 208 w 2817"/>
              <a:gd name="T111" fmla="*/ 3354 h 3456"/>
              <a:gd name="T112" fmla="*/ 2715 w 2817"/>
              <a:gd name="T113" fmla="*/ 207 h 3456"/>
              <a:gd name="T114" fmla="*/ 2657 w 2817"/>
              <a:gd name="T115" fmla="*/ 12 h 3456"/>
              <a:gd name="T116" fmla="*/ 2791 w 2817"/>
              <a:gd name="T117" fmla="*/ 3329 h 3456"/>
              <a:gd name="T118" fmla="*/ 97 w 2817"/>
              <a:gd name="T119" fmla="*/ 3411 h 3456"/>
              <a:gd name="T120" fmla="*/ 69 w 2817"/>
              <a:gd name="T121" fmla="*/ 69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17" h="3456">
                <a:moveTo>
                  <a:pt x="696" y="2952"/>
                </a:moveTo>
                <a:lnTo>
                  <a:pt x="684" y="2955"/>
                </a:lnTo>
                <a:lnTo>
                  <a:pt x="676" y="2964"/>
                </a:lnTo>
                <a:lnTo>
                  <a:pt x="673" y="2975"/>
                </a:lnTo>
                <a:lnTo>
                  <a:pt x="673" y="3080"/>
                </a:lnTo>
                <a:lnTo>
                  <a:pt x="676" y="3092"/>
                </a:lnTo>
                <a:lnTo>
                  <a:pt x="684" y="3099"/>
                </a:lnTo>
                <a:lnTo>
                  <a:pt x="696" y="3102"/>
                </a:lnTo>
                <a:lnTo>
                  <a:pt x="765" y="3102"/>
                </a:lnTo>
                <a:lnTo>
                  <a:pt x="776" y="3099"/>
                </a:lnTo>
                <a:lnTo>
                  <a:pt x="784" y="3092"/>
                </a:lnTo>
                <a:lnTo>
                  <a:pt x="787" y="3080"/>
                </a:lnTo>
                <a:lnTo>
                  <a:pt x="787" y="2975"/>
                </a:lnTo>
                <a:lnTo>
                  <a:pt x="784" y="2964"/>
                </a:lnTo>
                <a:lnTo>
                  <a:pt x="776" y="2955"/>
                </a:lnTo>
                <a:lnTo>
                  <a:pt x="765" y="2952"/>
                </a:lnTo>
                <a:lnTo>
                  <a:pt x="696" y="2952"/>
                </a:lnTo>
                <a:close/>
                <a:moveTo>
                  <a:pt x="696" y="2895"/>
                </a:moveTo>
                <a:lnTo>
                  <a:pt x="765" y="2895"/>
                </a:lnTo>
                <a:lnTo>
                  <a:pt x="786" y="2898"/>
                </a:lnTo>
                <a:lnTo>
                  <a:pt x="806" y="2906"/>
                </a:lnTo>
                <a:lnTo>
                  <a:pt x="821" y="2919"/>
                </a:lnTo>
                <a:lnTo>
                  <a:pt x="834" y="2934"/>
                </a:lnTo>
                <a:lnTo>
                  <a:pt x="842" y="2954"/>
                </a:lnTo>
                <a:lnTo>
                  <a:pt x="845" y="2975"/>
                </a:lnTo>
                <a:lnTo>
                  <a:pt x="845" y="3080"/>
                </a:lnTo>
                <a:lnTo>
                  <a:pt x="842" y="3101"/>
                </a:lnTo>
                <a:lnTo>
                  <a:pt x="834" y="3120"/>
                </a:lnTo>
                <a:lnTo>
                  <a:pt x="821" y="3137"/>
                </a:lnTo>
                <a:lnTo>
                  <a:pt x="806" y="3149"/>
                </a:lnTo>
                <a:lnTo>
                  <a:pt x="786" y="3158"/>
                </a:lnTo>
                <a:lnTo>
                  <a:pt x="765" y="3161"/>
                </a:lnTo>
                <a:lnTo>
                  <a:pt x="696" y="3161"/>
                </a:lnTo>
                <a:lnTo>
                  <a:pt x="674" y="3158"/>
                </a:lnTo>
                <a:lnTo>
                  <a:pt x="655" y="3149"/>
                </a:lnTo>
                <a:lnTo>
                  <a:pt x="638" y="3137"/>
                </a:lnTo>
                <a:lnTo>
                  <a:pt x="626" y="3120"/>
                </a:lnTo>
                <a:lnTo>
                  <a:pt x="618" y="3101"/>
                </a:lnTo>
                <a:lnTo>
                  <a:pt x="615" y="3080"/>
                </a:lnTo>
                <a:lnTo>
                  <a:pt x="615" y="2975"/>
                </a:lnTo>
                <a:lnTo>
                  <a:pt x="618" y="2954"/>
                </a:lnTo>
                <a:lnTo>
                  <a:pt x="626" y="2934"/>
                </a:lnTo>
                <a:lnTo>
                  <a:pt x="638" y="2919"/>
                </a:lnTo>
                <a:lnTo>
                  <a:pt x="655" y="2906"/>
                </a:lnTo>
                <a:lnTo>
                  <a:pt x="674" y="2898"/>
                </a:lnTo>
                <a:lnTo>
                  <a:pt x="696" y="2895"/>
                </a:lnTo>
                <a:close/>
                <a:moveTo>
                  <a:pt x="436" y="2844"/>
                </a:moveTo>
                <a:lnTo>
                  <a:pt x="428" y="2846"/>
                </a:lnTo>
                <a:lnTo>
                  <a:pt x="421" y="2852"/>
                </a:lnTo>
                <a:lnTo>
                  <a:pt x="415" y="2859"/>
                </a:lnTo>
                <a:lnTo>
                  <a:pt x="414" y="2867"/>
                </a:lnTo>
                <a:lnTo>
                  <a:pt x="414" y="3080"/>
                </a:lnTo>
                <a:lnTo>
                  <a:pt x="417" y="3092"/>
                </a:lnTo>
                <a:lnTo>
                  <a:pt x="425" y="3099"/>
                </a:lnTo>
                <a:lnTo>
                  <a:pt x="436" y="3102"/>
                </a:lnTo>
                <a:lnTo>
                  <a:pt x="502" y="3102"/>
                </a:lnTo>
                <a:lnTo>
                  <a:pt x="514" y="3099"/>
                </a:lnTo>
                <a:lnTo>
                  <a:pt x="522" y="3092"/>
                </a:lnTo>
                <a:lnTo>
                  <a:pt x="524" y="3080"/>
                </a:lnTo>
                <a:lnTo>
                  <a:pt x="524" y="2867"/>
                </a:lnTo>
                <a:lnTo>
                  <a:pt x="521" y="2856"/>
                </a:lnTo>
                <a:lnTo>
                  <a:pt x="514" y="2848"/>
                </a:lnTo>
                <a:lnTo>
                  <a:pt x="502" y="2844"/>
                </a:lnTo>
                <a:lnTo>
                  <a:pt x="436" y="2844"/>
                </a:lnTo>
                <a:close/>
                <a:moveTo>
                  <a:pt x="1500" y="2787"/>
                </a:moveTo>
                <a:lnTo>
                  <a:pt x="2435" y="2787"/>
                </a:lnTo>
                <a:lnTo>
                  <a:pt x="2451" y="2789"/>
                </a:lnTo>
                <a:lnTo>
                  <a:pt x="2464" y="2796"/>
                </a:lnTo>
                <a:lnTo>
                  <a:pt x="2475" y="2807"/>
                </a:lnTo>
                <a:lnTo>
                  <a:pt x="2482" y="2820"/>
                </a:lnTo>
                <a:lnTo>
                  <a:pt x="2484" y="2836"/>
                </a:lnTo>
                <a:lnTo>
                  <a:pt x="2482" y="2852"/>
                </a:lnTo>
                <a:lnTo>
                  <a:pt x="2475" y="2865"/>
                </a:lnTo>
                <a:lnTo>
                  <a:pt x="2464" y="2876"/>
                </a:lnTo>
                <a:lnTo>
                  <a:pt x="2451" y="2883"/>
                </a:lnTo>
                <a:lnTo>
                  <a:pt x="2435" y="2885"/>
                </a:lnTo>
                <a:lnTo>
                  <a:pt x="1500" y="2885"/>
                </a:lnTo>
                <a:lnTo>
                  <a:pt x="1485" y="2883"/>
                </a:lnTo>
                <a:lnTo>
                  <a:pt x="1471" y="2876"/>
                </a:lnTo>
                <a:lnTo>
                  <a:pt x="1461" y="2865"/>
                </a:lnTo>
                <a:lnTo>
                  <a:pt x="1454" y="2852"/>
                </a:lnTo>
                <a:lnTo>
                  <a:pt x="1451" y="2836"/>
                </a:lnTo>
                <a:lnTo>
                  <a:pt x="1454" y="2820"/>
                </a:lnTo>
                <a:lnTo>
                  <a:pt x="1461" y="2807"/>
                </a:lnTo>
                <a:lnTo>
                  <a:pt x="1471" y="2796"/>
                </a:lnTo>
                <a:lnTo>
                  <a:pt x="1485" y="2789"/>
                </a:lnTo>
                <a:lnTo>
                  <a:pt x="1500" y="2787"/>
                </a:lnTo>
                <a:close/>
                <a:moveTo>
                  <a:pt x="961" y="2786"/>
                </a:moveTo>
                <a:lnTo>
                  <a:pt x="949" y="2789"/>
                </a:lnTo>
                <a:lnTo>
                  <a:pt x="941" y="2797"/>
                </a:lnTo>
                <a:lnTo>
                  <a:pt x="938" y="2809"/>
                </a:lnTo>
                <a:lnTo>
                  <a:pt x="938" y="3080"/>
                </a:lnTo>
                <a:lnTo>
                  <a:pt x="941" y="3092"/>
                </a:lnTo>
                <a:lnTo>
                  <a:pt x="949" y="3099"/>
                </a:lnTo>
                <a:lnTo>
                  <a:pt x="961" y="3102"/>
                </a:lnTo>
                <a:lnTo>
                  <a:pt x="1025" y="3102"/>
                </a:lnTo>
                <a:lnTo>
                  <a:pt x="1037" y="3099"/>
                </a:lnTo>
                <a:lnTo>
                  <a:pt x="1045" y="3092"/>
                </a:lnTo>
                <a:lnTo>
                  <a:pt x="1048" y="3080"/>
                </a:lnTo>
                <a:lnTo>
                  <a:pt x="1048" y="2809"/>
                </a:lnTo>
                <a:lnTo>
                  <a:pt x="1045" y="2797"/>
                </a:lnTo>
                <a:lnTo>
                  <a:pt x="1037" y="2789"/>
                </a:lnTo>
                <a:lnTo>
                  <a:pt x="1025" y="2786"/>
                </a:lnTo>
                <a:lnTo>
                  <a:pt x="961" y="2786"/>
                </a:lnTo>
                <a:close/>
                <a:moveTo>
                  <a:pt x="961" y="2728"/>
                </a:moveTo>
                <a:lnTo>
                  <a:pt x="1025" y="2728"/>
                </a:lnTo>
                <a:lnTo>
                  <a:pt x="1047" y="2730"/>
                </a:lnTo>
                <a:lnTo>
                  <a:pt x="1066" y="2739"/>
                </a:lnTo>
                <a:lnTo>
                  <a:pt x="1083" y="2751"/>
                </a:lnTo>
                <a:lnTo>
                  <a:pt x="1096" y="2768"/>
                </a:lnTo>
                <a:lnTo>
                  <a:pt x="1104" y="2787"/>
                </a:lnTo>
                <a:lnTo>
                  <a:pt x="1106" y="2809"/>
                </a:lnTo>
                <a:lnTo>
                  <a:pt x="1106" y="3080"/>
                </a:lnTo>
                <a:lnTo>
                  <a:pt x="1104" y="3101"/>
                </a:lnTo>
                <a:lnTo>
                  <a:pt x="1096" y="3120"/>
                </a:lnTo>
                <a:lnTo>
                  <a:pt x="1083" y="3137"/>
                </a:lnTo>
                <a:lnTo>
                  <a:pt x="1066" y="3149"/>
                </a:lnTo>
                <a:lnTo>
                  <a:pt x="1047" y="3158"/>
                </a:lnTo>
                <a:lnTo>
                  <a:pt x="1025" y="3161"/>
                </a:lnTo>
                <a:lnTo>
                  <a:pt x="961" y="3161"/>
                </a:lnTo>
                <a:lnTo>
                  <a:pt x="939" y="3158"/>
                </a:lnTo>
                <a:lnTo>
                  <a:pt x="920" y="3149"/>
                </a:lnTo>
                <a:lnTo>
                  <a:pt x="903" y="3137"/>
                </a:lnTo>
                <a:lnTo>
                  <a:pt x="890" y="3120"/>
                </a:lnTo>
                <a:lnTo>
                  <a:pt x="882" y="3101"/>
                </a:lnTo>
                <a:lnTo>
                  <a:pt x="880" y="3080"/>
                </a:lnTo>
                <a:lnTo>
                  <a:pt x="880" y="2809"/>
                </a:lnTo>
                <a:lnTo>
                  <a:pt x="882" y="2787"/>
                </a:lnTo>
                <a:lnTo>
                  <a:pt x="890" y="2768"/>
                </a:lnTo>
                <a:lnTo>
                  <a:pt x="903" y="2751"/>
                </a:lnTo>
                <a:lnTo>
                  <a:pt x="920" y="2739"/>
                </a:lnTo>
                <a:lnTo>
                  <a:pt x="939" y="2730"/>
                </a:lnTo>
                <a:lnTo>
                  <a:pt x="961" y="2728"/>
                </a:lnTo>
                <a:close/>
                <a:moveTo>
                  <a:pt x="423" y="2688"/>
                </a:moveTo>
                <a:lnTo>
                  <a:pt x="413" y="2690"/>
                </a:lnTo>
                <a:lnTo>
                  <a:pt x="406" y="2695"/>
                </a:lnTo>
                <a:lnTo>
                  <a:pt x="401" y="2702"/>
                </a:lnTo>
                <a:lnTo>
                  <a:pt x="399" y="2711"/>
                </a:lnTo>
                <a:lnTo>
                  <a:pt x="401" y="2721"/>
                </a:lnTo>
                <a:lnTo>
                  <a:pt x="406" y="2728"/>
                </a:lnTo>
                <a:lnTo>
                  <a:pt x="413" y="2733"/>
                </a:lnTo>
                <a:lnTo>
                  <a:pt x="423" y="2734"/>
                </a:lnTo>
                <a:lnTo>
                  <a:pt x="431" y="2733"/>
                </a:lnTo>
                <a:lnTo>
                  <a:pt x="438" y="2728"/>
                </a:lnTo>
                <a:lnTo>
                  <a:pt x="444" y="2721"/>
                </a:lnTo>
                <a:lnTo>
                  <a:pt x="446" y="2711"/>
                </a:lnTo>
                <a:lnTo>
                  <a:pt x="444" y="2702"/>
                </a:lnTo>
                <a:lnTo>
                  <a:pt x="438" y="2695"/>
                </a:lnTo>
                <a:lnTo>
                  <a:pt x="431" y="2690"/>
                </a:lnTo>
                <a:lnTo>
                  <a:pt x="423" y="2688"/>
                </a:lnTo>
                <a:close/>
                <a:moveTo>
                  <a:pt x="804" y="2687"/>
                </a:moveTo>
                <a:lnTo>
                  <a:pt x="794" y="2689"/>
                </a:lnTo>
                <a:lnTo>
                  <a:pt x="787" y="2694"/>
                </a:lnTo>
                <a:lnTo>
                  <a:pt x="782" y="2702"/>
                </a:lnTo>
                <a:lnTo>
                  <a:pt x="781" y="2710"/>
                </a:lnTo>
                <a:lnTo>
                  <a:pt x="782" y="2720"/>
                </a:lnTo>
                <a:lnTo>
                  <a:pt x="787" y="2727"/>
                </a:lnTo>
                <a:lnTo>
                  <a:pt x="794" y="2732"/>
                </a:lnTo>
                <a:lnTo>
                  <a:pt x="804" y="2734"/>
                </a:lnTo>
                <a:lnTo>
                  <a:pt x="813" y="2732"/>
                </a:lnTo>
                <a:lnTo>
                  <a:pt x="820" y="2727"/>
                </a:lnTo>
                <a:lnTo>
                  <a:pt x="826" y="2720"/>
                </a:lnTo>
                <a:lnTo>
                  <a:pt x="827" y="2710"/>
                </a:lnTo>
                <a:lnTo>
                  <a:pt x="826" y="2702"/>
                </a:lnTo>
                <a:lnTo>
                  <a:pt x="820" y="2694"/>
                </a:lnTo>
                <a:lnTo>
                  <a:pt x="813" y="2689"/>
                </a:lnTo>
                <a:lnTo>
                  <a:pt x="804" y="2687"/>
                </a:lnTo>
                <a:close/>
                <a:moveTo>
                  <a:pt x="638" y="2522"/>
                </a:moveTo>
                <a:lnTo>
                  <a:pt x="629" y="2523"/>
                </a:lnTo>
                <a:lnTo>
                  <a:pt x="622" y="2528"/>
                </a:lnTo>
                <a:lnTo>
                  <a:pt x="616" y="2535"/>
                </a:lnTo>
                <a:lnTo>
                  <a:pt x="614" y="2545"/>
                </a:lnTo>
                <a:lnTo>
                  <a:pt x="616" y="2554"/>
                </a:lnTo>
                <a:lnTo>
                  <a:pt x="622" y="2562"/>
                </a:lnTo>
                <a:lnTo>
                  <a:pt x="629" y="2567"/>
                </a:lnTo>
                <a:lnTo>
                  <a:pt x="638" y="2568"/>
                </a:lnTo>
                <a:lnTo>
                  <a:pt x="648" y="2567"/>
                </a:lnTo>
                <a:lnTo>
                  <a:pt x="655" y="2562"/>
                </a:lnTo>
                <a:lnTo>
                  <a:pt x="659" y="2554"/>
                </a:lnTo>
                <a:lnTo>
                  <a:pt x="661" y="2545"/>
                </a:lnTo>
                <a:lnTo>
                  <a:pt x="659" y="2535"/>
                </a:lnTo>
                <a:lnTo>
                  <a:pt x="655" y="2528"/>
                </a:lnTo>
                <a:lnTo>
                  <a:pt x="648" y="2523"/>
                </a:lnTo>
                <a:lnTo>
                  <a:pt x="638" y="2522"/>
                </a:lnTo>
                <a:close/>
                <a:moveTo>
                  <a:pt x="1500" y="2517"/>
                </a:moveTo>
                <a:lnTo>
                  <a:pt x="2435" y="2517"/>
                </a:lnTo>
                <a:lnTo>
                  <a:pt x="2451" y="2520"/>
                </a:lnTo>
                <a:lnTo>
                  <a:pt x="2464" y="2526"/>
                </a:lnTo>
                <a:lnTo>
                  <a:pt x="2475" y="2536"/>
                </a:lnTo>
                <a:lnTo>
                  <a:pt x="2482" y="2550"/>
                </a:lnTo>
                <a:lnTo>
                  <a:pt x="2484" y="2566"/>
                </a:lnTo>
                <a:lnTo>
                  <a:pt x="2482" y="2582"/>
                </a:lnTo>
                <a:lnTo>
                  <a:pt x="2475" y="2595"/>
                </a:lnTo>
                <a:lnTo>
                  <a:pt x="2464" y="2606"/>
                </a:lnTo>
                <a:lnTo>
                  <a:pt x="2451" y="2613"/>
                </a:lnTo>
                <a:lnTo>
                  <a:pt x="2435" y="2615"/>
                </a:lnTo>
                <a:lnTo>
                  <a:pt x="1500" y="2615"/>
                </a:lnTo>
                <a:lnTo>
                  <a:pt x="1485" y="2613"/>
                </a:lnTo>
                <a:lnTo>
                  <a:pt x="1471" y="2606"/>
                </a:lnTo>
                <a:lnTo>
                  <a:pt x="1461" y="2595"/>
                </a:lnTo>
                <a:lnTo>
                  <a:pt x="1454" y="2582"/>
                </a:lnTo>
                <a:lnTo>
                  <a:pt x="1451" y="2566"/>
                </a:lnTo>
                <a:lnTo>
                  <a:pt x="1454" y="2550"/>
                </a:lnTo>
                <a:lnTo>
                  <a:pt x="1461" y="2536"/>
                </a:lnTo>
                <a:lnTo>
                  <a:pt x="1471" y="2526"/>
                </a:lnTo>
                <a:lnTo>
                  <a:pt x="1485" y="2520"/>
                </a:lnTo>
                <a:lnTo>
                  <a:pt x="1500" y="2517"/>
                </a:lnTo>
                <a:close/>
                <a:moveTo>
                  <a:pt x="1177" y="2313"/>
                </a:moveTo>
                <a:lnTo>
                  <a:pt x="1168" y="2316"/>
                </a:lnTo>
                <a:lnTo>
                  <a:pt x="1160" y="2321"/>
                </a:lnTo>
                <a:lnTo>
                  <a:pt x="1155" y="2328"/>
                </a:lnTo>
                <a:lnTo>
                  <a:pt x="1153" y="2336"/>
                </a:lnTo>
                <a:lnTo>
                  <a:pt x="1155" y="2346"/>
                </a:lnTo>
                <a:lnTo>
                  <a:pt x="1160" y="2353"/>
                </a:lnTo>
                <a:lnTo>
                  <a:pt x="1168" y="2358"/>
                </a:lnTo>
                <a:lnTo>
                  <a:pt x="1177" y="2361"/>
                </a:lnTo>
                <a:lnTo>
                  <a:pt x="1187" y="2358"/>
                </a:lnTo>
                <a:lnTo>
                  <a:pt x="1194" y="2353"/>
                </a:lnTo>
                <a:lnTo>
                  <a:pt x="1198" y="2346"/>
                </a:lnTo>
                <a:lnTo>
                  <a:pt x="1200" y="2336"/>
                </a:lnTo>
                <a:lnTo>
                  <a:pt x="1198" y="2328"/>
                </a:lnTo>
                <a:lnTo>
                  <a:pt x="1194" y="2321"/>
                </a:lnTo>
                <a:lnTo>
                  <a:pt x="1187" y="2316"/>
                </a:lnTo>
                <a:lnTo>
                  <a:pt x="1177" y="2313"/>
                </a:lnTo>
                <a:close/>
                <a:moveTo>
                  <a:pt x="1177" y="2256"/>
                </a:moveTo>
                <a:lnTo>
                  <a:pt x="1199" y="2258"/>
                </a:lnTo>
                <a:lnTo>
                  <a:pt x="1218" y="2266"/>
                </a:lnTo>
                <a:lnTo>
                  <a:pt x="1235" y="2279"/>
                </a:lnTo>
                <a:lnTo>
                  <a:pt x="1247" y="2296"/>
                </a:lnTo>
                <a:lnTo>
                  <a:pt x="1256" y="2316"/>
                </a:lnTo>
                <a:lnTo>
                  <a:pt x="1259" y="2336"/>
                </a:lnTo>
                <a:lnTo>
                  <a:pt x="1256" y="2358"/>
                </a:lnTo>
                <a:lnTo>
                  <a:pt x="1247" y="2378"/>
                </a:lnTo>
                <a:lnTo>
                  <a:pt x="1235" y="2394"/>
                </a:lnTo>
                <a:lnTo>
                  <a:pt x="1218" y="2408"/>
                </a:lnTo>
                <a:lnTo>
                  <a:pt x="1199" y="2415"/>
                </a:lnTo>
                <a:lnTo>
                  <a:pt x="1177" y="2418"/>
                </a:lnTo>
                <a:lnTo>
                  <a:pt x="1160" y="2417"/>
                </a:lnTo>
                <a:lnTo>
                  <a:pt x="1146" y="2412"/>
                </a:lnTo>
                <a:lnTo>
                  <a:pt x="879" y="2679"/>
                </a:lnTo>
                <a:lnTo>
                  <a:pt x="883" y="2694"/>
                </a:lnTo>
                <a:lnTo>
                  <a:pt x="885" y="2710"/>
                </a:lnTo>
                <a:lnTo>
                  <a:pt x="882" y="2732"/>
                </a:lnTo>
                <a:lnTo>
                  <a:pt x="874" y="2751"/>
                </a:lnTo>
                <a:lnTo>
                  <a:pt x="861" y="2768"/>
                </a:lnTo>
                <a:lnTo>
                  <a:pt x="844" y="2781"/>
                </a:lnTo>
                <a:lnTo>
                  <a:pt x="826" y="2789"/>
                </a:lnTo>
                <a:lnTo>
                  <a:pt x="804" y="2792"/>
                </a:lnTo>
                <a:lnTo>
                  <a:pt x="782" y="2789"/>
                </a:lnTo>
                <a:lnTo>
                  <a:pt x="763" y="2781"/>
                </a:lnTo>
                <a:lnTo>
                  <a:pt x="746" y="2768"/>
                </a:lnTo>
                <a:lnTo>
                  <a:pt x="733" y="2751"/>
                </a:lnTo>
                <a:lnTo>
                  <a:pt x="725" y="2732"/>
                </a:lnTo>
                <a:lnTo>
                  <a:pt x="722" y="2710"/>
                </a:lnTo>
                <a:lnTo>
                  <a:pt x="724" y="2694"/>
                </a:lnTo>
                <a:lnTo>
                  <a:pt x="729" y="2678"/>
                </a:lnTo>
                <a:lnTo>
                  <a:pt x="672" y="2619"/>
                </a:lnTo>
                <a:lnTo>
                  <a:pt x="655" y="2624"/>
                </a:lnTo>
                <a:lnTo>
                  <a:pt x="638" y="2627"/>
                </a:lnTo>
                <a:lnTo>
                  <a:pt x="623" y="2624"/>
                </a:lnTo>
                <a:lnTo>
                  <a:pt x="609" y="2620"/>
                </a:lnTo>
                <a:lnTo>
                  <a:pt x="596" y="2614"/>
                </a:lnTo>
                <a:lnTo>
                  <a:pt x="499" y="2685"/>
                </a:lnTo>
                <a:lnTo>
                  <a:pt x="502" y="2698"/>
                </a:lnTo>
                <a:lnTo>
                  <a:pt x="503" y="2711"/>
                </a:lnTo>
                <a:lnTo>
                  <a:pt x="501" y="2731"/>
                </a:lnTo>
                <a:lnTo>
                  <a:pt x="495" y="2749"/>
                </a:lnTo>
                <a:lnTo>
                  <a:pt x="483" y="2765"/>
                </a:lnTo>
                <a:lnTo>
                  <a:pt x="470" y="2777"/>
                </a:lnTo>
                <a:lnTo>
                  <a:pt x="453" y="2787"/>
                </a:lnTo>
                <a:lnTo>
                  <a:pt x="502" y="2787"/>
                </a:lnTo>
                <a:lnTo>
                  <a:pt x="523" y="2790"/>
                </a:lnTo>
                <a:lnTo>
                  <a:pt x="543" y="2797"/>
                </a:lnTo>
                <a:lnTo>
                  <a:pt x="559" y="2811"/>
                </a:lnTo>
                <a:lnTo>
                  <a:pt x="571" y="2827"/>
                </a:lnTo>
                <a:lnTo>
                  <a:pt x="580" y="2846"/>
                </a:lnTo>
                <a:lnTo>
                  <a:pt x="583" y="2867"/>
                </a:lnTo>
                <a:lnTo>
                  <a:pt x="583" y="3080"/>
                </a:lnTo>
                <a:lnTo>
                  <a:pt x="580" y="3101"/>
                </a:lnTo>
                <a:lnTo>
                  <a:pt x="571" y="3120"/>
                </a:lnTo>
                <a:lnTo>
                  <a:pt x="559" y="3137"/>
                </a:lnTo>
                <a:lnTo>
                  <a:pt x="543" y="3149"/>
                </a:lnTo>
                <a:lnTo>
                  <a:pt x="523" y="3158"/>
                </a:lnTo>
                <a:lnTo>
                  <a:pt x="502" y="3161"/>
                </a:lnTo>
                <a:lnTo>
                  <a:pt x="436" y="3161"/>
                </a:lnTo>
                <a:lnTo>
                  <a:pt x="415" y="3158"/>
                </a:lnTo>
                <a:lnTo>
                  <a:pt x="395" y="3149"/>
                </a:lnTo>
                <a:lnTo>
                  <a:pt x="380" y="3137"/>
                </a:lnTo>
                <a:lnTo>
                  <a:pt x="367" y="3120"/>
                </a:lnTo>
                <a:lnTo>
                  <a:pt x="359" y="3101"/>
                </a:lnTo>
                <a:lnTo>
                  <a:pt x="356" y="3080"/>
                </a:lnTo>
                <a:lnTo>
                  <a:pt x="356" y="2867"/>
                </a:lnTo>
                <a:lnTo>
                  <a:pt x="359" y="2848"/>
                </a:lnTo>
                <a:lnTo>
                  <a:pt x="366" y="2829"/>
                </a:lnTo>
                <a:lnTo>
                  <a:pt x="378" y="2813"/>
                </a:lnTo>
                <a:lnTo>
                  <a:pt x="392" y="2800"/>
                </a:lnTo>
                <a:lnTo>
                  <a:pt x="410" y="2792"/>
                </a:lnTo>
                <a:lnTo>
                  <a:pt x="391" y="2787"/>
                </a:lnTo>
                <a:lnTo>
                  <a:pt x="375" y="2777"/>
                </a:lnTo>
                <a:lnTo>
                  <a:pt x="361" y="2765"/>
                </a:lnTo>
                <a:lnTo>
                  <a:pt x="350" y="2749"/>
                </a:lnTo>
                <a:lnTo>
                  <a:pt x="343" y="2731"/>
                </a:lnTo>
                <a:lnTo>
                  <a:pt x="341" y="2711"/>
                </a:lnTo>
                <a:lnTo>
                  <a:pt x="344" y="2689"/>
                </a:lnTo>
                <a:lnTo>
                  <a:pt x="352" y="2671"/>
                </a:lnTo>
                <a:lnTo>
                  <a:pt x="365" y="2654"/>
                </a:lnTo>
                <a:lnTo>
                  <a:pt x="381" y="2641"/>
                </a:lnTo>
                <a:lnTo>
                  <a:pt x="401" y="2633"/>
                </a:lnTo>
                <a:lnTo>
                  <a:pt x="423" y="2630"/>
                </a:lnTo>
                <a:lnTo>
                  <a:pt x="443" y="2633"/>
                </a:lnTo>
                <a:lnTo>
                  <a:pt x="461" y="2640"/>
                </a:lnTo>
                <a:lnTo>
                  <a:pt x="561" y="2568"/>
                </a:lnTo>
                <a:lnTo>
                  <a:pt x="558" y="2556"/>
                </a:lnTo>
                <a:lnTo>
                  <a:pt x="557" y="2545"/>
                </a:lnTo>
                <a:lnTo>
                  <a:pt x="560" y="2523"/>
                </a:lnTo>
                <a:lnTo>
                  <a:pt x="568" y="2504"/>
                </a:lnTo>
                <a:lnTo>
                  <a:pt x="581" y="2487"/>
                </a:lnTo>
                <a:lnTo>
                  <a:pt x="597" y="2475"/>
                </a:lnTo>
                <a:lnTo>
                  <a:pt x="616" y="2466"/>
                </a:lnTo>
                <a:lnTo>
                  <a:pt x="638" y="2463"/>
                </a:lnTo>
                <a:lnTo>
                  <a:pt x="659" y="2466"/>
                </a:lnTo>
                <a:lnTo>
                  <a:pt x="679" y="2475"/>
                </a:lnTo>
                <a:lnTo>
                  <a:pt x="696" y="2487"/>
                </a:lnTo>
                <a:lnTo>
                  <a:pt x="708" y="2504"/>
                </a:lnTo>
                <a:lnTo>
                  <a:pt x="717" y="2523"/>
                </a:lnTo>
                <a:lnTo>
                  <a:pt x="720" y="2545"/>
                </a:lnTo>
                <a:lnTo>
                  <a:pt x="718" y="2562"/>
                </a:lnTo>
                <a:lnTo>
                  <a:pt x="713" y="2578"/>
                </a:lnTo>
                <a:lnTo>
                  <a:pt x="770" y="2636"/>
                </a:lnTo>
                <a:lnTo>
                  <a:pt x="787" y="2631"/>
                </a:lnTo>
                <a:lnTo>
                  <a:pt x="804" y="2629"/>
                </a:lnTo>
                <a:lnTo>
                  <a:pt x="821" y="2631"/>
                </a:lnTo>
                <a:lnTo>
                  <a:pt x="838" y="2637"/>
                </a:lnTo>
                <a:lnTo>
                  <a:pt x="1104" y="2372"/>
                </a:lnTo>
                <a:lnTo>
                  <a:pt x="1098" y="2355"/>
                </a:lnTo>
                <a:lnTo>
                  <a:pt x="1096" y="2336"/>
                </a:lnTo>
                <a:lnTo>
                  <a:pt x="1099" y="2316"/>
                </a:lnTo>
                <a:lnTo>
                  <a:pt x="1107" y="2296"/>
                </a:lnTo>
                <a:lnTo>
                  <a:pt x="1120" y="2279"/>
                </a:lnTo>
                <a:lnTo>
                  <a:pt x="1136" y="2266"/>
                </a:lnTo>
                <a:lnTo>
                  <a:pt x="1155" y="2258"/>
                </a:lnTo>
                <a:lnTo>
                  <a:pt x="1177" y="2256"/>
                </a:lnTo>
                <a:close/>
                <a:moveTo>
                  <a:pt x="1500" y="2246"/>
                </a:moveTo>
                <a:lnTo>
                  <a:pt x="2435" y="2246"/>
                </a:lnTo>
                <a:lnTo>
                  <a:pt x="2451" y="2250"/>
                </a:lnTo>
                <a:lnTo>
                  <a:pt x="2464" y="2257"/>
                </a:lnTo>
                <a:lnTo>
                  <a:pt x="2475" y="2267"/>
                </a:lnTo>
                <a:lnTo>
                  <a:pt x="2482" y="2281"/>
                </a:lnTo>
                <a:lnTo>
                  <a:pt x="2484" y="2297"/>
                </a:lnTo>
                <a:lnTo>
                  <a:pt x="2482" y="2311"/>
                </a:lnTo>
                <a:lnTo>
                  <a:pt x="2475" y="2325"/>
                </a:lnTo>
                <a:lnTo>
                  <a:pt x="2464" y="2336"/>
                </a:lnTo>
                <a:lnTo>
                  <a:pt x="2451" y="2343"/>
                </a:lnTo>
                <a:lnTo>
                  <a:pt x="2435" y="2346"/>
                </a:lnTo>
                <a:lnTo>
                  <a:pt x="1500" y="2346"/>
                </a:lnTo>
                <a:lnTo>
                  <a:pt x="1485" y="2343"/>
                </a:lnTo>
                <a:lnTo>
                  <a:pt x="1471" y="2336"/>
                </a:lnTo>
                <a:lnTo>
                  <a:pt x="1461" y="2325"/>
                </a:lnTo>
                <a:lnTo>
                  <a:pt x="1454" y="2311"/>
                </a:lnTo>
                <a:lnTo>
                  <a:pt x="1451" y="2297"/>
                </a:lnTo>
                <a:lnTo>
                  <a:pt x="1454" y="2281"/>
                </a:lnTo>
                <a:lnTo>
                  <a:pt x="1461" y="2267"/>
                </a:lnTo>
                <a:lnTo>
                  <a:pt x="1471" y="2257"/>
                </a:lnTo>
                <a:lnTo>
                  <a:pt x="1485" y="2250"/>
                </a:lnTo>
                <a:lnTo>
                  <a:pt x="1500" y="2246"/>
                </a:lnTo>
                <a:close/>
                <a:moveTo>
                  <a:pt x="363" y="1977"/>
                </a:moveTo>
                <a:lnTo>
                  <a:pt x="2441" y="1977"/>
                </a:lnTo>
                <a:lnTo>
                  <a:pt x="2457" y="1979"/>
                </a:lnTo>
                <a:lnTo>
                  <a:pt x="2470" y="1987"/>
                </a:lnTo>
                <a:lnTo>
                  <a:pt x="2481" y="1997"/>
                </a:lnTo>
                <a:lnTo>
                  <a:pt x="2487" y="2011"/>
                </a:lnTo>
                <a:lnTo>
                  <a:pt x="2490" y="2026"/>
                </a:lnTo>
                <a:lnTo>
                  <a:pt x="2487" y="2042"/>
                </a:lnTo>
                <a:lnTo>
                  <a:pt x="2481" y="2056"/>
                </a:lnTo>
                <a:lnTo>
                  <a:pt x="2470" y="2066"/>
                </a:lnTo>
                <a:lnTo>
                  <a:pt x="2457" y="2073"/>
                </a:lnTo>
                <a:lnTo>
                  <a:pt x="2441" y="2076"/>
                </a:lnTo>
                <a:lnTo>
                  <a:pt x="363" y="2076"/>
                </a:lnTo>
                <a:lnTo>
                  <a:pt x="347" y="2073"/>
                </a:lnTo>
                <a:lnTo>
                  <a:pt x="334" y="2066"/>
                </a:lnTo>
                <a:lnTo>
                  <a:pt x="323" y="2056"/>
                </a:lnTo>
                <a:lnTo>
                  <a:pt x="316" y="2042"/>
                </a:lnTo>
                <a:lnTo>
                  <a:pt x="314" y="2026"/>
                </a:lnTo>
                <a:lnTo>
                  <a:pt x="316" y="2011"/>
                </a:lnTo>
                <a:lnTo>
                  <a:pt x="323" y="1997"/>
                </a:lnTo>
                <a:lnTo>
                  <a:pt x="334" y="1987"/>
                </a:lnTo>
                <a:lnTo>
                  <a:pt x="347" y="1979"/>
                </a:lnTo>
                <a:lnTo>
                  <a:pt x="363" y="1977"/>
                </a:lnTo>
                <a:close/>
                <a:moveTo>
                  <a:pt x="363" y="1707"/>
                </a:moveTo>
                <a:lnTo>
                  <a:pt x="2441" y="1707"/>
                </a:lnTo>
                <a:lnTo>
                  <a:pt x="2457" y="1709"/>
                </a:lnTo>
                <a:lnTo>
                  <a:pt x="2470" y="1716"/>
                </a:lnTo>
                <a:lnTo>
                  <a:pt x="2481" y="1727"/>
                </a:lnTo>
                <a:lnTo>
                  <a:pt x="2487" y="1741"/>
                </a:lnTo>
                <a:lnTo>
                  <a:pt x="2490" y="1756"/>
                </a:lnTo>
                <a:lnTo>
                  <a:pt x="2487" y="1772"/>
                </a:lnTo>
                <a:lnTo>
                  <a:pt x="2481" y="1786"/>
                </a:lnTo>
                <a:lnTo>
                  <a:pt x="2470" y="1796"/>
                </a:lnTo>
                <a:lnTo>
                  <a:pt x="2457" y="1803"/>
                </a:lnTo>
                <a:lnTo>
                  <a:pt x="2441" y="1805"/>
                </a:lnTo>
                <a:lnTo>
                  <a:pt x="363" y="1805"/>
                </a:lnTo>
                <a:lnTo>
                  <a:pt x="347" y="1803"/>
                </a:lnTo>
                <a:lnTo>
                  <a:pt x="334" y="1796"/>
                </a:lnTo>
                <a:lnTo>
                  <a:pt x="323" y="1786"/>
                </a:lnTo>
                <a:lnTo>
                  <a:pt x="316" y="1772"/>
                </a:lnTo>
                <a:lnTo>
                  <a:pt x="314" y="1756"/>
                </a:lnTo>
                <a:lnTo>
                  <a:pt x="316" y="1741"/>
                </a:lnTo>
                <a:lnTo>
                  <a:pt x="323" y="1727"/>
                </a:lnTo>
                <a:lnTo>
                  <a:pt x="334" y="1716"/>
                </a:lnTo>
                <a:lnTo>
                  <a:pt x="347" y="1709"/>
                </a:lnTo>
                <a:lnTo>
                  <a:pt x="363" y="1707"/>
                </a:lnTo>
                <a:close/>
                <a:moveTo>
                  <a:pt x="363" y="1437"/>
                </a:moveTo>
                <a:lnTo>
                  <a:pt x="2441" y="1437"/>
                </a:lnTo>
                <a:lnTo>
                  <a:pt x="2457" y="1440"/>
                </a:lnTo>
                <a:lnTo>
                  <a:pt x="2470" y="1446"/>
                </a:lnTo>
                <a:lnTo>
                  <a:pt x="2481" y="1457"/>
                </a:lnTo>
                <a:lnTo>
                  <a:pt x="2487" y="1470"/>
                </a:lnTo>
                <a:lnTo>
                  <a:pt x="2490" y="1486"/>
                </a:lnTo>
                <a:lnTo>
                  <a:pt x="2487" y="1502"/>
                </a:lnTo>
                <a:lnTo>
                  <a:pt x="2481" y="1515"/>
                </a:lnTo>
                <a:lnTo>
                  <a:pt x="2470" y="1526"/>
                </a:lnTo>
                <a:lnTo>
                  <a:pt x="2457" y="1533"/>
                </a:lnTo>
                <a:lnTo>
                  <a:pt x="2441" y="1535"/>
                </a:lnTo>
                <a:lnTo>
                  <a:pt x="363" y="1535"/>
                </a:lnTo>
                <a:lnTo>
                  <a:pt x="347" y="1533"/>
                </a:lnTo>
                <a:lnTo>
                  <a:pt x="334" y="1526"/>
                </a:lnTo>
                <a:lnTo>
                  <a:pt x="323" y="1515"/>
                </a:lnTo>
                <a:lnTo>
                  <a:pt x="316" y="1502"/>
                </a:lnTo>
                <a:lnTo>
                  <a:pt x="314" y="1486"/>
                </a:lnTo>
                <a:lnTo>
                  <a:pt x="316" y="1470"/>
                </a:lnTo>
                <a:lnTo>
                  <a:pt x="323" y="1457"/>
                </a:lnTo>
                <a:lnTo>
                  <a:pt x="334" y="1446"/>
                </a:lnTo>
                <a:lnTo>
                  <a:pt x="347" y="1440"/>
                </a:lnTo>
                <a:lnTo>
                  <a:pt x="363" y="1437"/>
                </a:lnTo>
                <a:close/>
                <a:moveTo>
                  <a:pt x="363" y="1168"/>
                </a:moveTo>
                <a:lnTo>
                  <a:pt x="1297" y="1168"/>
                </a:lnTo>
                <a:lnTo>
                  <a:pt x="1313" y="1170"/>
                </a:lnTo>
                <a:lnTo>
                  <a:pt x="1327" y="1177"/>
                </a:lnTo>
                <a:lnTo>
                  <a:pt x="1337" y="1188"/>
                </a:lnTo>
                <a:lnTo>
                  <a:pt x="1345" y="1201"/>
                </a:lnTo>
                <a:lnTo>
                  <a:pt x="1347" y="1217"/>
                </a:lnTo>
                <a:lnTo>
                  <a:pt x="1345" y="1232"/>
                </a:lnTo>
                <a:lnTo>
                  <a:pt x="1337" y="1245"/>
                </a:lnTo>
                <a:lnTo>
                  <a:pt x="1327" y="1257"/>
                </a:lnTo>
                <a:lnTo>
                  <a:pt x="1313" y="1263"/>
                </a:lnTo>
                <a:lnTo>
                  <a:pt x="1297" y="1266"/>
                </a:lnTo>
                <a:lnTo>
                  <a:pt x="363" y="1266"/>
                </a:lnTo>
                <a:lnTo>
                  <a:pt x="347" y="1263"/>
                </a:lnTo>
                <a:lnTo>
                  <a:pt x="334" y="1257"/>
                </a:lnTo>
                <a:lnTo>
                  <a:pt x="323" y="1245"/>
                </a:lnTo>
                <a:lnTo>
                  <a:pt x="316" y="1232"/>
                </a:lnTo>
                <a:lnTo>
                  <a:pt x="314" y="1217"/>
                </a:lnTo>
                <a:lnTo>
                  <a:pt x="316" y="1201"/>
                </a:lnTo>
                <a:lnTo>
                  <a:pt x="323" y="1188"/>
                </a:lnTo>
                <a:lnTo>
                  <a:pt x="334" y="1177"/>
                </a:lnTo>
                <a:lnTo>
                  <a:pt x="347" y="1170"/>
                </a:lnTo>
                <a:lnTo>
                  <a:pt x="363" y="1168"/>
                </a:lnTo>
                <a:close/>
                <a:moveTo>
                  <a:pt x="363" y="898"/>
                </a:moveTo>
                <a:lnTo>
                  <a:pt x="1297" y="898"/>
                </a:lnTo>
                <a:lnTo>
                  <a:pt x="1313" y="900"/>
                </a:lnTo>
                <a:lnTo>
                  <a:pt x="1327" y="907"/>
                </a:lnTo>
                <a:lnTo>
                  <a:pt x="1337" y="917"/>
                </a:lnTo>
                <a:lnTo>
                  <a:pt x="1345" y="931"/>
                </a:lnTo>
                <a:lnTo>
                  <a:pt x="1347" y="947"/>
                </a:lnTo>
                <a:lnTo>
                  <a:pt x="1345" y="962"/>
                </a:lnTo>
                <a:lnTo>
                  <a:pt x="1337" y="976"/>
                </a:lnTo>
                <a:lnTo>
                  <a:pt x="1327" y="987"/>
                </a:lnTo>
                <a:lnTo>
                  <a:pt x="1313" y="994"/>
                </a:lnTo>
                <a:lnTo>
                  <a:pt x="1297" y="996"/>
                </a:lnTo>
                <a:lnTo>
                  <a:pt x="363" y="996"/>
                </a:lnTo>
                <a:lnTo>
                  <a:pt x="347" y="994"/>
                </a:lnTo>
                <a:lnTo>
                  <a:pt x="334" y="987"/>
                </a:lnTo>
                <a:lnTo>
                  <a:pt x="323" y="976"/>
                </a:lnTo>
                <a:lnTo>
                  <a:pt x="316" y="962"/>
                </a:lnTo>
                <a:lnTo>
                  <a:pt x="314" y="947"/>
                </a:lnTo>
                <a:lnTo>
                  <a:pt x="316" y="931"/>
                </a:lnTo>
                <a:lnTo>
                  <a:pt x="323" y="917"/>
                </a:lnTo>
                <a:lnTo>
                  <a:pt x="334" y="907"/>
                </a:lnTo>
                <a:lnTo>
                  <a:pt x="347" y="900"/>
                </a:lnTo>
                <a:lnTo>
                  <a:pt x="363" y="898"/>
                </a:lnTo>
                <a:close/>
                <a:moveTo>
                  <a:pt x="363" y="627"/>
                </a:moveTo>
                <a:lnTo>
                  <a:pt x="1297" y="627"/>
                </a:lnTo>
                <a:lnTo>
                  <a:pt x="1313" y="629"/>
                </a:lnTo>
                <a:lnTo>
                  <a:pt x="1327" y="637"/>
                </a:lnTo>
                <a:lnTo>
                  <a:pt x="1337" y="647"/>
                </a:lnTo>
                <a:lnTo>
                  <a:pt x="1345" y="661"/>
                </a:lnTo>
                <a:lnTo>
                  <a:pt x="1347" y="677"/>
                </a:lnTo>
                <a:lnTo>
                  <a:pt x="1345" y="692"/>
                </a:lnTo>
                <a:lnTo>
                  <a:pt x="1337" y="706"/>
                </a:lnTo>
                <a:lnTo>
                  <a:pt x="1327" y="716"/>
                </a:lnTo>
                <a:lnTo>
                  <a:pt x="1313" y="724"/>
                </a:lnTo>
                <a:lnTo>
                  <a:pt x="1297" y="726"/>
                </a:lnTo>
                <a:lnTo>
                  <a:pt x="363" y="726"/>
                </a:lnTo>
                <a:lnTo>
                  <a:pt x="347" y="724"/>
                </a:lnTo>
                <a:lnTo>
                  <a:pt x="334" y="716"/>
                </a:lnTo>
                <a:lnTo>
                  <a:pt x="323" y="706"/>
                </a:lnTo>
                <a:lnTo>
                  <a:pt x="316" y="692"/>
                </a:lnTo>
                <a:lnTo>
                  <a:pt x="314" y="677"/>
                </a:lnTo>
                <a:lnTo>
                  <a:pt x="316" y="661"/>
                </a:lnTo>
                <a:lnTo>
                  <a:pt x="323" y="647"/>
                </a:lnTo>
                <a:lnTo>
                  <a:pt x="334" y="637"/>
                </a:lnTo>
                <a:lnTo>
                  <a:pt x="347" y="629"/>
                </a:lnTo>
                <a:lnTo>
                  <a:pt x="363" y="627"/>
                </a:lnTo>
                <a:close/>
                <a:moveTo>
                  <a:pt x="1957" y="514"/>
                </a:moveTo>
                <a:lnTo>
                  <a:pt x="1915" y="522"/>
                </a:lnTo>
                <a:lnTo>
                  <a:pt x="1874" y="534"/>
                </a:lnTo>
                <a:lnTo>
                  <a:pt x="1836" y="551"/>
                </a:lnTo>
                <a:lnTo>
                  <a:pt x="1802" y="574"/>
                </a:lnTo>
                <a:lnTo>
                  <a:pt x="1770" y="600"/>
                </a:lnTo>
                <a:lnTo>
                  <a:pt x="1743" y="630"/>
                </a:lnTo>
                <a:lnTo>
                  <a:pt x="1719" y="664"/>
                </a:lnTo>
                <a:lnTo>
                  <a:pt x="1700" y="701"/>
                </a:lnTo>
                <a:lnTo>
                  <a:pt x="1687" y="739"/>
                </a:lnTo>
                <a:lnTo>
                  <a:pt x="1677" y="781"/>
                </a:lnTo>
                <a:lnTo>
                  <a:pt x="1675" y="824"/>
                </a:lnTo>
                <a:lnTo>
                  <a:pt x="1677" y="867"/>
                </a:lnTo>
                <a:lnTo>
                  <a:pt x="1686" y="907"/>
                </a:lnTo>
                <a:lnTo>
                  <a:pt x="1699" y="946"/>
                </a:lnTo>
                <a:lnTo>
                  <a:pt x="1717" y="981"/>
                </a:lnTo>
                <a:lnTo>
                  <a:pt x="1740" y="1015"/>
                </a:lnTo>
                <a:lnTo>
                  <a:pt x="1766" y="1044"/>
                </a:lnTo>
                <a:lnTo>
                  <a:pt x="1796" y="1070"/>
                </a:lnTo>
                <a:lnTo>
                  <a:pt x="1829" y="1093"/>
                </a:lnTo>
                <a:lnTo>
                  <a:pt x="1865" y="1111"/>
                </a:lnTo>
                <a:lnTo>
                  <a:pt x="1903" y="1125"/>
                </a:lnTo>
                <a:lnTo>
                  <a:pt x="1943" y="1133"/>
                </a:lnTo>
                <a:lnTo>
                  <a:pt x="1986" y="1135"/>
                </a:lnTo>
                <a:lnTo>
                  <a:pt x="2029" y="1133"/>
                </a:lnTo>
                <a:lnTo>
                  <a:pt x="2071" y="1124"/>
                </a:lnTo>
                <a:lnTo>
                  <a:pt x="2111" y="1110"/>
                </a:lnTo>
                <a:lnTo>
                  <a:pt x="2147" y="1090"/>
                </a:lnTo>
                <a:lnTo>
                  <a:pt x="2181" y="1066"/>
                </a:lnTo>
                <a:lnTo>
                  <a:pt x="2211" y="1039"/>
                </a:lnTo>
                <a:lnTo>
                  <a:pt x="2237" y="1006"/>
                </a:lnTo>
                <a:lnTo>
                  <a:pt x="2259" y="972"/>
                </a:lnTo>
                <a:lnTo>
                  <a:pt x="2277" y="934"/>
                </a:lnTo>
                <a:lnTo>
                  <a:pt x="2288" y="893"/>
                </a:lnTo>
                <a:lnTo>
                  <a:pt x="2296" y="851"/>
                </a:lnTo>
                <a:lnTo>
                  <a:pt x="2272" y="850"/>
                </a:lnTo>
                <a:lnTo>
                  <a:pt x="2241" y="850"/>
                </a:lnTo>
                <a:lnTo>
                  <a:pt x="2206" y="850"/>
                </a:lnTo>
                <a:lnTo>
                  <a:pt x="2166" y="850"/>
                </a:lnTo>
                <a:lnTo>
                  <a:pt x="2123" y="851"/>
                </a:lnTo>
                <a:lnTo>
                  <a:pt x="2078" y="852"/>
                </a:lnTo>
                <a:lnTo>
                  <a:pt x="2032" y="852"/>
                </a:lnTo>
                <a:lnTo>
                  <a:pt x="1986" y="854"/>
                </a:lnTo>
                <a:lnTo>
                  <a:pt x="1974" y="851"/>
                </a:lnTo>
                <a:lnTo>
                  <a:pt x="1965" y="845"/>
                </a:lnTo>
                <a:lnTo>
                  <a:pt x="1959" y="836"/>
                </a:lnTo>
                <a:lnTo>
                  <a:pt x="1957" y="824"/>
                </a:lnTo>
                <a:lnTo>
                  <a:pt x="1957" y="514"/>
                </a:lnTo>
                <a:close/>
                <a:moveTo>
                  <a:pt x="1986" y="456"/>
                </a:moveTo>
                <a:lnTo>
                  <a:pt x="1997" y="458"/>
                </a:lnTo>
                <a:lnTo>
                  <a:pt x="2006" y="464"/>
                </a:lnTo>
                <a:lnTo>
                  <a:pt x="2012" y="473"/>
                </a:lnTo>
                <a:lnTo>
                  <a:pt x="2014" y="484"/>
                </a:lnTo>
                <a:lnTo>
                  <a:pt x="2014" y="795"/>
                </a:lnTo>
                <a:lnTo>
                  <a:pt x="2071" y="794"/>
                </a:lnTo>
                <a:lnTo>
                  <a:pt x="2119" y="793"/>
                </a:lnTo>
                <a:lnTo>
                  <a:pt x="2162" y="793"/>
                </a:lnTo>
                <a:lnTo>
                  <a:pt x="2198" y="792"/>
                </a:lnTo>
                <a:lnTo>
                  <a:pt x="2230" y="792"/>
                </a:lnTo>
                <a:lnTo>
                  <a:pt x="2256" y="793"/>
                </a:lnTo>
                <a:lnTo>
                  <a:pt x="2277" y="793"/>
                </a:lnTo>
                <a:lnTo>
                  <a:pt x="2295" y="793"/>
                </a:lnTo>
                <a:lnTo>
                  <a:pt x="2309" y="794"/>
                </a:lnTo>
                <a:lnTo>
                  <a:pt x="2320" y="795"/>
                </a:lnTo>
                <a:lnTo>
                  <a:pt x="2328" y="796"/>
                </a:lnTo>
                <a:lnTo>
                  <a:pt x="2334" y="797"/>
                </a:lnTo>
                <a:lnTo>
                  <a:pt x="2339" y="798"/>
                </a:lnTo>
                <a:lnTo>
                  <a:pt x="2342" y="800"/>
                </a:lnTo>
                <a:lnTo>
                  <a:pt x="2344" y="802"/>
                </a:lnTo>
                <a:lnTo>
                  <a:pt x="2346" y="803"/>
                </a:lnTo>
                <a:lnTo>
                  <a:pt x="2352" y="813"/>
                </a:lnTo>
                <a:lnTo>
                  <a:pt x="2354" y="824"/>
                </a:lnTo>
                <a:lnTo>
                  <a:pt x="2352" y="870"/>
                </a:lnTo>
                <a:lnTo>
                  <a:pt x="2343" y="915"/>
                </a:lnTo>
                <a:lnTo>
                  <a:pt x="2330" y="958"/>
                </a:lnTo>
                <a:lnTo>
                  <a:pt x="2311" y="998"/>
                </a:lnTo>
                <a:lnTo>
                  <a:pt x="2288" y="1036"/>
                </a:lnTo>
                <a:lnTo>
                  <a:pt x="2261" y="1069"/>
                </a:lnTo>
                <a:lnTo>
                  <a:pt x="2231" y="1101"/>
                </a:lnTo>
                <a:lnTo>
                  <a:pt x="2196" y="1128"/>
                </a:lnTo>
                <a:lnTo>
                  <a:pt x="2159" y="1151"/>
                </a:lnTo>
                <a:lnTo>
                  <a:pt x="2119" y="1169"/>
                </a:lnTo>
                <a:lnTo>
                  <a:pt x="2076" y="1182"/>
                </a:lnTo>
                <a:lnTo>
                  <a:pt x="2032" y="1191"/>
                </a:lnTo>
                <a:lnTo>
                  <a:pt x="1986" y="1194"/>
                </a:lnTo>
                <a:lnTo>
                  <a:pt x="1940" y="1191"/>
                </a:lnTo>
                <a:lnTo>
                  <a:pt x="1895" y="1182"/>
                </a:lnTo>
                <a:lnTo>
                  <a:pt x="1852" y="1169"/>
                </a:lnTo>
                <a:lnTo>
                  <a:pt x="1812" y="1151"/>
                </a:lnTo>
                <a:lnTo>
                  <a:pt x="1775" y="1128"/>
                </a:lnTo>
                <a:lnTo>
                  <a:pt x="1741" y="1101"/>
                </a:lnTo>
                <a:lnTo>
                  <a:pt x="1710" y="1069"/>
                </a:lnTo>
                <a:lnTo>
                  <a:pt x="1683" y="1036"/>
                </a:lnTo>
                <a:lnTo>
                  <a:pt x="1661" y="998"/>
                </a:lnTo>
                <a:lnTo>
                  <a:pt x="1642" y="958"/>
                </a:lnTo>
                <a:lnTo>
                  <a:pt x="1628" y="915"/>
                </a:lnTo>
                <a:lnTo>
                  <a:pt x="1620" y="870"/>
                </a:lnTo>
                <a:lnTo>
                  <a:pt x="1617" y="824"/>
                </a:lnTo>
                <a:lnTo>
                  <a:pt x="1620" y="778"/>
                </a:lnTo>
                <a:lnTo>
                  <a:pt x="1628" y="734"/>
                </a:lnTo>
                <a:lnTo>
                  <a:pt x="1642" y="691"/>
                </a:lnTo>
                <a:lnTo>
                  <a:pt x="1661" y="651"/>
                </a:lnTo>
                <a:lnTo>
                  <a:pt x="1683" y="614"/>
                </a:lnTo>
                <a:lnTo>
                  <a:pt x="1710" y="579"/>
                </a:lnTo>
                <a:lnTo>
                  <a:pt x="1741" y="549"/>
                </a:lnTo>
                <a:lnTo>
                  <a:pt x="1775" y="522"/>
                </a:lnTo>
                <a:lnTo>
                  <a:pt x="1812" y="499"/>
                </a:lnTo>
                <a:lnTo>
                  <a:pt x="1852" y="481"/>
                </a:lnTo>
                <a:lnTo>
                  <a:pt x="1895" y="467"/>
                </a:lnTo>
                <a:lnTo>
                  <a:pt x="1940" y="458"/>
                </a:lnTo>
                <a:lnTo>
                  <a:pt x="1986" y="456"/>
                </a:lnTo>
                <a:close/>
                <a:moveTo>
                  <a:pt x="2125" y="435"/>
                </a:moveTo>
                <a:lnTo>
                  <a:pt x="2125" y="683"/>
                </a:lnTo>
                <a:lnTo>
                  <a:pt x="2370" y="680"/>
                </a:lnTo>
                <a:lnTo>
                  <a:pt x="2363" y="642"/>
                </a:lnTo>
                <a:lnTo>
                  <a:pt x="2351" y="605"/>
                </a:lnTo>
                <a:lnTo>
                  <a:pt x="2335" y="572"/>
                </a:lnTo>
                <a:lnTo>
                  <a:pt x="2315" y="541"/>
                </a:lnTo>
                <a:lnTo>
                  <a:pt x="2290" y="514"/>
                </a:lnTo>
                <a:lnTo>
                  <a:pt x="2263" y="489"/>
                </a:lnTo>
                <a:lnTo>
                  <a:pt x="2233" y="469"/>
                </a:lnTo>
                <a:lnTo>
                  <a:pt x="2199" y="452"/>
                </a:lnTo>
                <a:lnTo>
                  <a:pt x="2163" y="441"/>
                </a:lnTo>
                <a:lnTo>
                  <a:pt x="2125" y="435"/>
                </a:lnTo>
                <a:close/>
                <a:moveTo>
                  <a:pt x="2097" y="375"/>
                </a:moveTo>
                <a:lnTo>
                  <a:pt x="2142" y="378"/>
                </a:lnTo>
                <a:lnTo>
                  <a:pt x="2185" y="386"/>
                </a:lnTo>
                <a:lnTo>
                  <a:pt x="2226" y="401"/>
                </a:lnTo>
                <a:lnTo>
                  <a:pt x="2264" y="421"/>
                </a:lnTo>
                <a:lnTo>
                  <a:pt x="2300" y="444"/>
                </a:lnTo>
                <a:lnTo>
                  <a:pt x="2331" y="472"/>
                </a:lnTo>
                <a:lnTo>
                  <a:pt x="2360" y="505"/>
                </a:lnTo>
                <a:lnTo>
                  <a:pt x="2384" y="540"/>
                </a:lnTo>
                <a:lnTo>
                  <a:pt x="2403" y="578"/>
                </a:lnTo>
                <a:lnTo>
                  <a:pt x="2417" y="620"/>
                </a:lnTo>
                <a:lnTo>
                  <a:pt x="2427" y="663"/>
                </a:lnTo>
                <a:lnTo>
                  <a:pt x="2430" y="708"/>
                </a:lnTo>
                <a:lnTo>
                  <a:pt x="2427" y="719"/>
                </a:lnTo>
                <a:lnTo>
                  <a:pt x="2421" y="729"/>
                </a:lnTo>
                <a:lnTo>
                  <a:pt x="2412" y="734"/>
                </a:lnTo>
                <a:lnTo>
                  <a:pt x="2400" y="737"/>
                </a:lnTo>
                <a:lnTo>
                  <a:pt x="2097" y="741"/>
                </a:lnTo>
                <a:lnTo>
                  <a:pt x="2097" y="741"/>
                </a:lnTo>
                <a:lnTo>
                  <a:pt x="2085" y="739"/>
                </a:lnTo>
                <a:lnTo>
                  <a:pt x="2076" y="733"/>
                </a:lnTo>
                <a:lnTo>
                  <a:pt x="2070" y="724"/>
                </a:lnTo>
                <a:lnTo>
                  <a:pt x="2068" y="712"/>
                </a:lnTo>
                <a:lnTo>
                  <a:pt x="2068" y="404"/>
                </a:lnTo>
                <a:lnTo>
                  <a:pt x="2070" y="393"/>
                </a:lnTo>
                <a:lnTo>
                  <a:pt x="2076" y="383"/>
                </a:lnTo>
                <a:lnTo>
                  <a:pt x="2085" y="377"/>
                </a:lnTo>
                <a:lnTo>
                  <a:pt x="2097" y="375"/>
                </a:lnTo>
                <a:close/>
                <a:moveTo>
                  <a:pt x="235" y="98"/>
                </a:moveTo>
                <a:lnTo>
                  <a:pt x="208" y="102"/>
                </a:lnTo>
                <a:lnTo>
                  <a:pt x="182" y="109"/>
                </a:lnTo>
                <a:lnTo>
                  <a:pt x="159" y="121"/>
                </a:lnTo>
                <a:lnTo>
                  <a:pt x="139" y="138"/>
                </a:lnTo>
                <a:lnTo>
                  <a:pt x="122" y="159"/>
                </a:lnTo>
                <a:lnTo>
                  <a:pt x="110" y="182"/>
                </a:lnTo>
                <a:lnTo>
                  <a:pt x="101" y="207"/>
                </a:lnTo>
                <a:lnTo>
                  <a:pt x="99" y="236"/>
                </a:lnTo>
                <a:lnTo>
                  <a:pt x="99" y="3220"/>
                </a:lnTo>
                <a:lnTo>
                  <a:pt x="101" y="3249"/>
                </a:lnTo>
                <a:lnTo>
                  <a:pt x="110" y="3274"/>
                </a:lnTo>
                <a:lnTo>
                  <a:pt x="122" y="3297"/>
                </a:lnTo>
                <a:lnTo>
                  <a:pt x="139" y="3318"/>
                </a:lnTo>
                <a:lnTo>
                  <a:pt x="159" y="3335"/>
                </a:lnTo>
                <a:lnTo>
                  <a:pt x="182" y="3347"/>
                </a:lnTo>
                <a:lnTo>
                  <a:pt x="208" y="3354"/>
                </a:lnTo>
                <a:lnTo>
                  <a:pt x="235" y="3358"/>
                </a:lnTo>
                <a:lnTo>
                  <a:pt x="2582" y="3358"/>
                </a:lnTo>
                <a:lnTo>
                  <a:pt x="2610" y="3354"/>
                </a:lnTo>
                <a:lnTo>
                  <a:pt x="2635" y="3347"/>
                </a:lnTo>
                <a:lnTo>
                  <a:pt x="2658" y="3335"/>
                </a:lnTo>
                <a:lnTo>
                  <a:pt x="2679" y="3318"/>
                </a:lnTo>
                <a:lnTo>
                  <a:pt x="2695" y="3297"/>
                </a:lnTo>
                <a:lnTo>
                  <a:pt x="2708" y="3274"/>
                </a:lnTo>
                <a:lnTo>
                  <a:pt x="2715" y="3249"/>
                </a:lnTo>
                <a:lnTo>
                  <a:pt x="2718" y="3220"/>
                </a:lnTo>
                <a:lnTo>
                  <a:pt x="2718" y="236"/>
                </a:lnTo>
                <a:lnTo>
                  <a:pt x="2715" y="207"/>
                </a:lnTo>
                <a:lnTo>
                  <a:pt x="2708" y="182"/>
                </a:lnTo>
                <a:lnTo>
                  <a:pt x="2695" y="159"/>
                </a:lnTo>
                <a:lnTo>
                  <a:pt x="2679" y="138"/>
                </a:lnTo>
                <a:lnTo>
                  <a:pt x="2658" y="121"/>
                </a:lnTo>
                <a:lnTo>
                  <a:pt x="2635" y="109"/>
                </a:lnTo>
                <a:lnTo>
                  <a:pt x="2610" y="102"/>
                </a:lnTo>
                <a:lnTo>
                  <a:pt x="2582" y="98"/>
                </a:lnTo>
                <a:lnTo>
                  <a:pt x="235" y="98"/>
                </a:lnTo>
                <a:close/>
                <a:moveTo>
                  <a:pt x="235" y="0"/>
                </a:moveTo>
                <a:lnTo>
                  <a:pt x="2582" y="0"/>
                </a:lnTo>
                <a:lnTo>
                  <a:pt x="2620" y="3"/>
                </a:lnTo>
                <a:lnTo>
                  <a:pt x="2657" y="12"/>
                </a:lnTo>
                <a:lnTo>
                  <a:pt x="2690" y="26"/>
                </a:lnTo>
                <a:lnTo>
                  <a:pt x="2721" y="45"/>
                </a:lnTo>
                <a:lnTo>
                  <a:pt x="2748" y="69"/>
                </a:lnTo>
                <a:lnTo>
                  <a:pt x="2772" y="96"/>
                </a:lnTo>
                <a:lnTo>
                  <a:pt x="2791" y="127"/>
                </a:lnTo>
                <a:lnTo>
                  <a:pt x="2805" y="161"/>
                </a:lnTo>
                <a:lnTo>
                  <a:pt x="2814" y="197"/>
                </a:lnTo>
                <a:lnTo>
                  <a:pt x="2817" y="236"/>
                </a:lnTo>
                <a:lnTo>
                  <a:pt x="2817" y="3220"/>
                </a:lnTo>
                <a:lnTo>
                  <a:pt x="2814" y="3259"/>
                </a:lnTo>
                <a:lnTo>
                  <a:pt x="2805" y="3295"/>
                </a:lnTo>
                <a:lnTo>
                  <a:pt x="2791" y="3329"/>
                </a:lnTo>
                <a:lnTo>
                  <a:pt x="2772" y="3360"/>
                </a:lnTo>
                <a:lnTo>
                  <a:pt x="2748" y="3387"/>
                </a:lnTo>
                <a:lnTo>
                  <a:pt x="2721" y="3411"/>
                </a:lnTo>
                <a:lnTo>
                  <a:pt x="2690" y="3430"/>
                </a:lnTo>
                <a:lnTo>
                  <a:pt x="2657" y="3444"/>
                </a:lnTo>
                <a:lnTo>
                  <a:pt x="2620" y="3453"/>
                </a:lnTo>
                <a:lnTo>
                  <a:pt x="2582" y="3456"/>
                </a:lnTo>
                <a:lnTo>
                  <a:pt x="235" y="3456"/>
                </a:lnTo>
                <a:lnTo>
                  <a:pt x="198" y="3453"/>
                </a:lnTo>
                <a:lnTo>
                  <a:pt x="161" y="3444"/>
                </a:lnTo>
                <a:lnTo>
                  <a:pt x="128" y="3430"/>
                </a:lnTo>
                <a:lnTo>
                  <a:pt x="97" y="3411"/>
                </a:lnTo>
                <a:lnTo>
                  <a:pt x="69" y="3387"/>
                </a:lnTo>
                <a:lnTo>
                  <a:pt x="46" y="3360"/>
                </a:lnTo>
                <a:lnTo>
                  <a:pt x="27" y="3329"/>
                </a:lnTo>
                <a:lnTo>
                  <a:pt x="13" y="3295"/>
                </a:lnTo>
                <a:lnTo>
                  <a:pt x="3" y="3259"/>
                </a:lnTo>
                <a:lnTo>
                  <a:pt x="0" y="3220"/>
                </a:lnTo>
                <a:lnTo>
                  <a:pt x="0" y="236"/>
                </a:lnTo>
                <a:lnTo>
                  <a:pt x="3" y="197"/>
                </a:lnTo>
                <a:lnTo>
                  <a:pt x="13" y="161"/>
                </a:lnTo>
                <a:lnTo>
                  <a:pt x="27" y="127"/>
                </a:lnTo>
                <a:lnTo>
                  <a:pt x="46" y="96"/>
                </a:lnTo>
                <a:lnTo>
                  <a:pt x="69" y="69"/>
                </a:lnTo>
                <a:lnTo>
                  <a:pt x="97" y="45"/>
                </a:lnTo>
                <a:lnTo>
                  <a:pt x="128" y="26"/>
                </a:lnTo>
                <a:lnTo>
                  <a:pt x="161" y="12"/>
                </a:lnTo>
                <a:lnTo>
                  <a:pt x="198" y="3"/>
                </a:lnTo>
                <a:lnTo>
                  <a:pt x="235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89101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gradFill>
          <a:gsLst>
            <a:gs pos="0">
              <a:srgbClr val="00517F"/>
            </a:gs>
            <a:gs pos="100000">
              <a:srgbClr val="04304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24" y="6501506"/>
            <a:ext cx="637565" cy="26505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5156" y="6511275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800">
                <a:solidFill>
                  <a:prstClr val="white"/>
                </a:solidFill>
                <a:latin typeface="Avenir Next" charset="0"/>
                <a:ea typeface="Avenir Next" charset="0"/>
                <a:cs typeface="Avenir Next" charset="0"/>
              </a:rPr>
              <a:t>Copyright © 2016,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5266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690511" y="6036756"/>
            <a:ext cx="1125352" cy="599013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29445"/>
            <a:ext cx="8814816" cy="748988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4289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590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35152" y="1355280"/>
            <a:ext cx="10521696" cy="4857137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8189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335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1867" baseline="0">
                <a:latin typeface="+mn-lt"/>
              </a:defRPr>
            </a:lvl3pPr>
            <a:lvl4pPr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wrap="square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9726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867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j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defRPr lang="en-US" sz="1867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8035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931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0158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19"/>
            <a:ext cx="8680360" cy="5446671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133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3823077"/>
          </a:xfrm>
        </p:spPr>
        <p:txBody>
          <a:bodyPr wrap="square" anchor="t">
            <a:norm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5"/>
            <a:ext cx="3267456" cy="670560"/>
          </a:xfrm>
        </p:spPr>
        <p:txBody>
          <a:bodyPr wrap="square" anchor="t">
            <a:norm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676374" y="6314645"/>
            <a:ext cx="1979981" cy="38946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" y="6304691"/>
            <a:ext cx="8680357" cy="245533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/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731502" indent="0">
              <a:buNone/>
              <a:defRPr/>
            </a:lvl4pPr>
            <a:lvl5pPr marL="975336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>
      <p:ext uri="{BB962C8B-B14F-4D97-AF65-F5344CB8AC3E}">
        <p14:creationId xmlns:p14="http://schemas.microsoft.com/office/powerpoint/2010/main" val="242713311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Valid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456625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133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3823077"/>
          </a:xfrm>
        </p:spPr>
        <p:txBody>
          <a:bodyPr wrap="square" anchor="t">
            <a:norm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5"/>
            <a:ext cx="3267456" cy="669180"/>
          </a:xfrm>
        </p:spPr>
        <p:txBody>
          <a:bodyPr wrap="square" anchor="t">
            <a:norm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676374" y="6314645"/>
            <a:ext cx="1979981" cy="38946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87533" y="6376353"/>
            <a:ext cx="3035727" cy="307776"/>
          </a:xfrm>
          <a:prstGeom prst="rect">
            <a:avLst/>
          </a:prstGeom>
          <a:noFill/>
        </p:spPr>
        <p:txBody>
          <a:bodyPr wrap="square" lIns="60960" rIns="60960" rtlCol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>
      <p:ext uri="{BB962C8B-B14F-4D97-AF65-F5344CB8AC3E}">
        <p14:creationId xmlns:p14="http://schemas.microsoft.com/office/powerpoint/2010/main" val="275208223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4710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771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58787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6727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78229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31905"/>
            <a:ext cx="12192000" cy="748988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444289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98678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42593"/>
            <a:ext cx="12192000" cy="748988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10690511" y="6036756"/>
            <a:ext cx="1125352" cy="599013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079234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247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0254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399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20576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690511" y="6036756"/>
            <a:ext cx="1125352" cy="599013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429445"/>
            <a:ext cx="8814816" cy="748988"/>
          </a:xfrm>
        </p:spPr>
        <p:txBody>
          <a:bodyPr anchor="b" anchorCtr="0">
            <a:sp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44289"/>
          </a:xfrm>
        </p:spPr>
        <p:txBody>
          <a:bodyPr wrap="square" anchor="t">
            <a:sp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463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881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182880" rIns="182880" anchor="b" anchorCtr="0">
            <a:noAutofit/>
          </a:bodyPr>
          <a:lstStyle>
            <a:lvl1pPr>
              <a:defRPr sz="2933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5523"/>
            <a:ext cx="8022336" cy="36576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7"/>
            <a:ext cx="8022336" cy="4974336"/>
          </a:xfrm>
        </p:spPr>
        <p:txBody>
          <a:bodyPr lIns="365760" rIns="274320" bIns="45720" anchor="t" anchorCtr="0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6" y="304800"/>
            <a:ext cx="4169664" cy="461665"/>
          </a:xfrm>
        </p:spPr>
        <p:txBody>
          <a:bodyPr lIns="91440" anchor="t" anchorCtr="0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5877"/>
            <a:ext cx="3048000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417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446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77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1867" baseline="0">
                <a:latin typeface="+mn-lt"/>
              </a:defRPr>
            </a:lvl3pPr>
            <a:lvl4pPr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wrap="square">
            <a:normAutofit/>
          </a:bodyPr>
          <a:lstStyle>
            <a:lvl1pPr>
              <a:defRPr sz="2667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857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353312"/>
            <a:ext cx="5181600" cy="4852416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867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j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353312"/>
            <a:ext cx="5181600" cy="4852416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ct val="85000"/>
              </a:lnSpc>
              <a:spcBef>
                <a:spcPts val="1067"/>
              </a:spcBef>
              <a:buClr>
                <a:schemeClr val="bg1"/>
              </a:buClr>
              <a:defRPr lang="en-US" sz="1867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303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61665"/>
          </a:xfrm>
        </p:spPr>
        <p:txBody>
          <a:bodyPr lIns="91440" rIns="91440" anchor="t" anchorCtr="0">
            <a:sp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sp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569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19"/>
            <a:ext cx="8680360" cy="5446671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133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3823077"/>
          </a:xfrm>
        </p:spPr>
        <p:txBody>
          <a:bodyPr wrap="square" anchor="t">
            <a:norm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5"/>
            <a:ext cx="3267456" cy="670560"/>
          </a:xfrm>
        </p:spPr>
        <p:txBody>
          <a:bodyPr wrap="square" anchor="t">
            <a:norm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676374" y="6314645"/>
            <a:ext cx="1979981" cy="38946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" y="6304691"/>
            <a:ext cx="8680357" cy="245533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/>
            </a:lvl1pPr>
            <a:lvl2pPr marL="243834" indent="0">
              <a:buNone/>
              <a:defRPr/>
            </a:lvl2pPr>
            <a:lvl3pPr marL="487668" indent="0">
              <a:buNone/>
              <a:defRPr/>
            </a:lvl3pPr>
            <a:lvl4pPr marL="731502" indent="0">
              <a:buNone/>
              <a:defRPr/>
            </a:lvl4pPr>
            <a:lvl5pPr marL="975336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>
      <p:ext uri="{BB962C8B-B14F-4D97-AF65-F5344CB8AC3E}">
        <p14:creationId xmlns:p14="http://schemas.microsoft.com/office/powerpoint/2010/main" val="27285803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Valid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182880" rIns="18288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17808"/>
            <a:ext cx="3511640" cy="461665"/>
          </a:xfrm>
        </p:spPr>
        <p:txBody>
          <a:bodyPr wrap="square" anchor="ctr">
            <a:sp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456625"/>
          </a:xfrm>
        </p:spPr>
        <p:txBody>
          <a:bodyPr wrap="square" lIns="365760" rIns="274320" anchor="t">
            <a:normAutofit/>
          </a:bodyPr>
          <a:lstStyle>
            <a:lvl1pPr>
              <a:defRPr sz="2667" baseline="0">
                <a:latin typeface="+mn-lt"/>
              </a:defRPr>
            </a:lvl1pPr>
            <a:lvl2pPr>
              <a:defRPr sz="2400" baseline="0">
                <a:latin typeface="+mn-lt"/>
              </a:defRPr>
            </a:lvl2pPr>
            <a:lvl3pPr>
              <a:defRPr sz="2133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3823077"/>
          </a:xfrm>
        </p:spPr>
        <p:txBody>
          <a:bodyPr wrap="square" anchor="t">
            <a:norm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5"/>
            <a:ext cx="3267456" cy="669180"/>
          </a:xfrm>
        </p:spPr>
        <p:txBody>
          <a:bodyPr wrap="square" anchor="t">
            <a:norm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676374" y="6314645"/>
            <a:ext cx="1979981" cy="38946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87533" y="6376353"/>
            <a:ext cx="3035727" cy="307776"/>
          </a:xfrm>
          <a:prstGeom prst="rect">
            <a:avLst/>
          </a:prstGeom>
          <a:noFill/>
        </p:spPr>
        <p:txBody>
          <a:bodyPr wrap="square" lIns="60960" rIns="60960" rtlCol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>
      <p:ext uri="{BB962C8B-B14F-4D97-AF65-F5344CB8AC3E}">
        <p14:creationId xmlns:p14="http://schemas.microsoft.com/office/powerpoint/2010/main" val="6350343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1234396" y="6353579"/>
            <a:ext cx="702523" cy="294037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631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ctr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1234396" y="6353579"/>
            <a:ext cx="702523" cy="294037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353312"/>
            <a:ext cx="10521696" cy="4852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108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6" r:id="rId20"/>
    <p:sldLayoutId id="2147483707" r:id="rId21"/>
    <p:sldLayoutId id="2147483708" r:id="rId22"/>
    <p:sldLayoutId id="2147483709" r:id="rId23"/>
  </p:sldLayoutIdLst>
  <p:transition>
    <p:fade/>
  </p:transition>
  <p:hf sldNum="0" hdr="0" ftr="0" dt="0"/>
  <p:txStyles>
    <p:titleStyle>
      <a:lvl1pPr algn="ctr" defTabSz="243834" rtl="0" eaLnBrk="1" latinLnBrk="0" hangingPunct="1">
        <a:spcBef>
          <a:spcPct val="0"/>
        </a:spcBef>
        <a:buNone/>
        <a:defRPr lang="en-US" sz="3733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667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487668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02" indent="-243834" algn="l" defTabSz="487668" rtl="0" eaLnBrk="1" latinLnBrk="0" hangingPunct="1">
        <a:lnSpc>
          <a:spcPct val="85000"/>
        </a:lnSpc>
        <a:spcBef>
          <a:spcPts val="1067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867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75336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20B5-AD00-4D55-853E-23B43D3A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6292D-FDB6-4F64-9190-121EC79A7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GB" sz="1600" dirty="0"/>
              <a:t>with</a:t>
            </a:r>
            <a:r>
              <a:rPr lang="en-GB" dirty="0"/>
              <a:t> SAS Intelligent Decisioning</a:t>
            </a:r>
          </a:p>
        </p:txBody>
      </p:sp>
    </p:spTree>
    <p:extLst>
      <p:ext uri="{BB962C8B-B14F-4D97-AF65-F5344CB8AC3E}">
        <p14:creationId xmlns:p14="http://schemas.microsoft.com/office/powerpoint/2010/main" val="248625882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A846D-1591-4F32-BD07-AD17505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 in Viya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5626E-AAC2-42C5-90DF-792074C300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Data Quality Rules</a:t>
            </a:r>
          </a:p>
          <a:p>
            <a:pPr lvl="1"/>
            <a:r>
              <a:rPr lang="en-GB" dirty="0"/>
              <a:t>Business Rules in Intelligent Decisioning</a:t>
            </a:r>
          </a:p>
          <a:p>
            <a:r>
              <a:rPr lang="en-GB" dirty="0"/>
              <a:t>Monitoring field rules</a:t>
            </a:r>
          </a:p>
          <a:p>
            <a:pPr lvl="1"/>
            <a:r>
              <a:rPr lang="en-GB" dirty="0"/>
              <a:t>Group dimensions together for each field</a:t>
            </a:r>
          </a:p>
          <a:p>
            <a:r>
              <a:rPr lang="en-GB" dirty="0"/>
              <a:t>Monitoring task</a:t>
            </a:r>
          </a:p>
          <a:p>
            <a:pPr lvl="1"/>
            <a:r>
              <a:rPr lang="en-GB" dirty="0"/>
              <a:t>Set all fields belonging to one monitoring source</a:t>
            </a:r>
          </a:p>
          <a:p>
            <a:r>
              <a:rPr lang="en-GB" dirty="0"/>
              <a:t>Execute monitoring task</a:t>
            </a:r>
          </a:p>
          <a:p>
            <a:pPr lvl="1"/>
            <a:r>
              <a:rPr lang="en-GB" dirty="0"/>
              <a:t>Using Studio Flows to execute Monitoring Task</a:t>
            </a:r>
          </a:p>
          <a:p>
            <a:r>
              <a:rPr lang="en-GB" dirty="0"/>
              <a:t>Visualize monitoring result</a:t>
            </a:r>
          </a:p>
          <a:p>
            <a:pPr lvl="1"/>
            <a:r>
              <a:rPr lang="en-GB" dirty="0"/>
              <a:t>DQ Dashboard in Visual Analytics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F0BC2-DD05-4182-B314-5E30184F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000" cy="6960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561D4C-4E41-4877-8528-E14D861FB312}"/>
              </a:ext>
            </a:extLst>
          </p:cNvPr>
          <p:cNvSpPr/>
          <p:nvPr/>
        </p:nvSpPr>
        <p:spPr>
          <a:xfrm>
            <a:off x="337386" y="1845628"/>
            <a:ext cx="247943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AC99D-9EB9-4C48-B285-BBE40382A1DE}"/>
              </a:ext>
            </a:extLst>
          </p:cNvPr>
          <p:cNvSpPr/>
          <p:nvPr/>
        </p:nvSpPr>
        <p:spPr>
          <a:xfrm>
            <a:off x="3173582" y="1831699"/>
            <a:ext cx="2563949" cy="553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BA9336-A2F8-4FAE-850C-DC652416235D}"/>
              </a:ext>
            </a:extLst>
          </p:cNvPr>
          <p:cNvSpPr/>
          <p:nvPr/>
        </p:nvSpPr>
        <p:spPr>
          <a:xfrm>
            <a:off x="3173582" y="2475712"/>
            <a:ext cx="5373517" cy="11945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8FD85-694A-43F9-A2BC-E43AD431FC63}"/>
              </a:ext>
            </a:extLst>
          </p:cNvPr>
          <p:cNvSpPr/>
          <p:nvPr/>
        </p:nvSpPr>
        <p:spPr>
          <a:xfrm>
            <a:off x="3173584" y="3723400"/>
            <a:ext cx="2563948" cy="87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B7BB6B-A9FB-417D-8F28-5F7B795A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04000" cy="69609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C7829E-604F-48CB-B8D3-37BBCB53E9FE}"/>
              </a:ext>
            </a:extLst>
          </p:cNvPr>
          <p:cNvSpPr/>
          <p:nvPr/>
        </p:nvSpPr>
        <p:spPr>
          <a:xfrm>
            <a:off x="3237082" y="2308691"/>
            <a:ext cx="4963021" cy="28999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DF0A4E-E01F-4038-853A-7CC7E007D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6"/>
            <a:ext cx="12199172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D1058C-745C-4076-815D-14EF5BF0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6"/>
            <a:ext cx="12199172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92E464-EF6F-4D2B-AA69-AAFAB1B19738}"/>
              </a:ext>
            </a:extLst>
          </p:cNvPr>
          <p:cNvCxnSpPr/>
          <p:nvPr/>
        </p:nvCxnSpPr>
        <p:spPr>
          <a:xfrm>
            <a:off x="2113935" y="2271252"/>
            <a:ext cx="133718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B502B-CE59-4AA7-91C3-29FA8D2363F6}"/>
              </a:ext>
            </a:extLst>
          </p:cNvPr>
          <p:cNvSpPr/>
          <p:nvPr/>
        </p:nvSpPr>
        <p:spPr>
          <a:xfrm>
            <a:off x="3150606" y="941560"/>
            <a:ext cx="552261" cy="244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2FACE7-7339-420A-87C3-1F755B408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6"/>
            <a:ext cx="12199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8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A846D-1591-4F32-BD07-AD17505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 in Viya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5626E-AAC2-42C5-90DF-792074C300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Data Quality Rules</a:t>
            </a:r>
          </a:p>
          <a:p>
            <a:pPr lvl="1"/>
            <a:r>
              <a:rPr lang="en-GB" dirty="0"/>
              <a:t>Business Rules in Intelligent Decisioning</a:t>
            </a:r>
          </a:p>
          <a:p>
            <a:r>
              <a:rPr lang="en-GB" dirty="0"/>
              <a:t>Monitoring field rules</a:t>
            </a:r>
          </a:p>
          <a:p>
            <a:pPr lvl="1"/>
            <a:r>
              <a:rPr lang="en-GB" dirty="0"/>
              <a:t>Group dimensions together for each field</a:t>
            </a:r>
          </a:p>
          <a:p>
            <a:r>
              <a:rPr lang="en-GB" dirty="0"/>
              <a:t>Monitoring task</a:t>
            </a:r>
          </a:p>
          <a:p>
            <a:pPr lvl="1"/>
            <a:r>
              <a:rPr lang="en-GB" dirty="0"/>
              <a:t>Set all fields belonging to one monitoring source</a:t>
            </a:r>
          </a:p>
          <a:p>
            <a:r>
              <a:rPr lang="en-GB" dirty="0"/>
              <a:t>Execute monitoring task</a:t>
            </a:r>
          </a:p>
          <a:p>
            <a:pPr lvl="1"/>
            <a:r>
              <a:rPr lang="en-GB" dirty="0"/>
              <a:t>Using Studio Flows to execute Monitoring Task</a:t>
            </a:r>
          </a:p>
          <a:p>
            <a:r>
              <a:rPr lang="en-GB" dirty="0"/>
              <a:t>Visualize monitoring result</a:t>
            </a:r>
          </a:p>
          <a:p>
            <a:pPr lvl="1"/>
            <a:r>
              <a:rPr lang="en-GB" dirty="0"/>
              <a:t>DQ Dashboard in Visual Analytics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6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83DEBFC-5C61-4135-AC72-BFE9AB899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58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B940-5C01-4DED-9334-973255AC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38ED8-A894-4004-8840-A56DBAB8ABA8}"/>
              </a:ext>
            </a:extLst>
          </p:cNvPr>
          <p:cNvSpPr/>
          <p:nvPr/>
        </p:nvSpPr>
        <p:spPr>
          <a:xfrm>
            <a:off x="617907" y="2200361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Completeness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E244F-664E-4703-A391-A40B5DAE5AA0}"/>
              </a:ext>
            </a:extLst>
          </p:cNvPr>
          <p:cNvSpPr/>
          <p:nvPr/>
        </p:nvSpPr>
        <p:spPr>
          <a:xfrm>
            <a:off x="617907" y="2745496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Validity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D7FFB-0F48-42AE-B810-C561982F4882}"/>
              </a:ext>
            </a:extLst>
          </p:cNvPr>
          <p:cNvSpPr/>
          <p:nvPr/>
        </p:nvSpPr>
        <p:spPr>
          <a:xfrm>
            <a:off x="617907" y="3610057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Completeness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E9333-0ADE-4D9D-9307-6C2397D5B6EF}"/>
              </a:ext>
            </a:extLst>
          </p:cNvPr>
          <p:cNvSpPr/>
          <p:nvPr/>
        </p:nvSpPr>
        <p:spPr>
          <a:xfrm>
            <a:off x="622303" y="4155172"/>
            <a:ext cx="1894742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Accuracy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008D8-7E64-4549-B4A2-E18148BC7BC6}"/>
              </a:ext>
            </a:extLst>
          </p:cNvPr>
          <p:cNvSpPr/>
          <p:nvPr/>
        </p:nvSpPr>
        <p:spPr>
          <a:xfrm>
            <a:off x="617907" y="4723750"/>
            <a:ext cx="1894742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Validity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1B927A-BC70-43A7-9DC3-D253ECCC2312}"/>
              </a:ext>
            </a:extLst>
          </p:cNvPr>
          <p:cNvSpPr/>
          <p:nvPr/>
        </p:nvSpPr>
        <p:spPr>
          <a:xfrm>
            <a:off x="408168" y="2061782"/>
            <a:ext cx="2309327" cy="32751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8C974-6D14-42EE-BE8B-B044BD548E2D}"/>
              </a:ext>
            </a:extLst>
          </p:cNvPr>
          <p:cNvSpPr txBox="1"/>
          <p:nvPr/>
        </p:nvSpPr>
        <p:spPr>
          <a:xfrm>
            <a:off x="3205246" y="1707898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Field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14599-E06E-4767-8737-EE9883AD5C77}"/>
              </a:ext>
            </a:extLst>
          </p:cNvPr>
          <p:cNvSpPr/>
          <p:nvPr/>
        </p:nvSpPr>
        <p:spPr>
          <a:xfrm>
            <a:off x="3091826" y="2200360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Field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489CA-BD4A-49E0-837B-9035791EA113}"/>
              </a:ext>
            </a:extLst>
          </p:cNvPr>
          <p:cNvSpPr/>
          <p:nvPr/>
        </p:nvSpPr>
        <p:spPr>
          <a:xfrm>
            <a:off x="3091826" y="2745496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Field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BD358-4A21-424E-8F00-58E17D64A57A}"/>
              </a:ext>
            </a:extLst>
          </p:cNvPr>
          <p:cNvSpPr/>
          <p:nvPr/>
        </p:nvSpPr>
        <p:spPr>
          <a:xfrm>
            <a:off x="2894645" y="2061782"/>
            <a:ext cx="2309327" cy="14331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7270B-DC3D-4E33-B684-184A417CF087}"/>
              </a:ext>
            </a:extLst>
          </p:cNvPr>
          <p:cNvSpPr/>
          <p:nvPr/>
        </p:nvSpPr>
        <p:spPr>
          <a:xfrm>
            <a:off x="2927234" y="4102426"/>
            <a:ext cx="2309327" cy="12198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FD1D0A-DA65-4D74-A0A1-55DDF7B8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30" y="3156107"/>
            <a:ext cx="2592000" cy="1311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327FD9-6468-491A-AED0-71BCB27EC006}"/>
              </a:ext>
            </a:extLst>
          </p:cNvPr>
          <p:cNvSpPr/>
          <p:nvPr/>
        </p:nvSpPr>
        <p:spPr>
          <a:xfrm>
            <a:off x="3091826" y="4401356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Monitor Person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494C5-2CCF-46E8-81C7-C15B86B21622}"/>
              </a:ext>
            </a:extLst>
          </p:cNvPr>
          <p:cNvSpPr txBox="1"/>
          <p:nvPr/>
        </p:nvSpPr>
        <p:spPr>
          <a:xfrm>
            <a:off x="718769" y="1710217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Business Rules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936A3C-40D5-45B1-87DB-D618C28A6429}"/>
              </a:ext>
            </a:extLst>
          </p:cNvPr>
          <p:cNvSpPr txBox="1"/>
          <p:nvPr/>
        </p:nvSpPr>
        <p:spPr>
          <a:xfrm>
            <a:off x="3197333" y="3733094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Monitoring Task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5A78CB-4E9C-4456-9007-CCD384AA1657}"/>
              </a:ext>
            </a:extLst>
          </p:cNvPr>
          <p:cNvSpPr txBox="1"/>
          <p:nvPr/>
        </p:nvSpPr>
        <p:spPr>
          <a:xfrm>
            <a:off x="6184368" y="2633381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Monitor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B062EB-29B0-431F-BFFD-2FAC154F1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959" y="3083041"/>
            <a:ext cx="2592000" cy="145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E0B0402-EF13-4CD2-8F40-156AF6F7CCC8}"/>
              </a:ext>
            </a:extLst>
          </p:cNvPr>
          <p:cNvSpPr txBox="1"/>
          <p:nvPr/>
        </p:nvSpPr>
        <p:spPr>
          <a:xfrm>
            <a:off x="9587897" y="2622348"/>
            <a:ext cx="16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DQ Dashboard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B78D34-F7C5-48ED-917E-159D48844433}"/>
              </a:ext>
            </a:extLst>
          </p:cNvPr>
          <p:cNvSpPr/>
          <p:nvPr/>
        </p:nvSpPr>
        <p:spPr>
          <a:xfrm>
            <a:off x="617907" y="2202393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Completeness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5691F0-6FAA-4785-8AF9-DDFB87933DFD}"/>
              </a:ext>
            </a:extLst>
          </p:cNvPr>
          <p:cNvSpPr/>
          <p:nvPr/>
        </p:nvSpPr>
        <p:spPr>
          <a:xfrm>
            <a:off x="617907" y="2747528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Validity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AE32D-60FA-4AD6-A69D-D22D8EB39994}"/>
              </a:ext>
            </a:extLst>
          </p:cNvPr>
          <p:cNvSpPr/>
          <p:nvPr/>
        </p:nvSpPr>
        <p:spPr>
          <a:xfrm>
            <a:off x="615307" y="3605287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Completeness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D14C38-6FD1-4349-A9BF-B2308F6B4D14}"/>
              </a:ext>
            </a:extLst>
          </p:cNvPr>
          <p:cNvSpPr/>
          <p:nvPr/>
        </p:nvSpPr>
        <p:spPr>
          <a:xfrm>
            <a:off x="619703" y="4150402"/>
            <a:ext cx="1894742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Accuracy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2F4EA6-35C3-4A0B-BD5C-1F8E58C61767}"/>
              </a:ext>
            </a:extLst>
          </p:cNvPr>
          <p:cNvSpPr/>
          <p:nvPr/>
        </p:nvSpPr>
        <p:spPr>
          <a:xfrm>
            <a:off x="615307" y="4718980"/>
            <a:ext cx="1894742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Validity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B8D679-93CC-464F-B181-DE0640D87F6B}"/>
              </a:ext>
            </a:extLst>
          </p:cNvPr>
          <p:cNvSpPr/>
          <p:nvPr/>
        </p:nvSpPr>
        <p:spPr>
          <a:xfrm>
            <a:off x="3091826" y="2200360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Field Name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24F9C4-F402-438E-BE88-7B9F7CD6112D}"/>
              </a:ext>
            </a:extLst>
          </p:cNvPr>
          <p:cNvSpPr/>
          <p:nvPr/>
        </p:nvSpPr>
        <p:spPr>
          <a:xfrm>
            <a:off x="3091826" y="2736817"/>
            <a:ext cx="1899138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Field Phone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54DA32-2E80-4B3E-8A78-72F6E2B7028D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990964" y="4150402"/>
            <a:ext cx="725435" cy="497139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A65771-C661-4291-9084-FD74A5ED4F71}"/>
              </a:ext>
            </a:extLst>
          </p:cNvPr>
          <p:cNvCxnSpPr>
            <a:stCxn id="19" idx="2"/>
          </p:cNvCxnSpPr>
          <p:nvPr/>
        </p:nvCxnSpPr>
        <p:spPr>
          <a:xfrm>
            <a:off x="7028430" y="4467142"/>
            <a:ext cx="0" cy="1324058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926C2-9080-4CE6-9258-1240208EF8BB}"/>
              </a:ext>
            </a:extLst>
          </p:cNvPr>
          <p:cNvCxnSpPr>
            <a:cxnSpLocks/>
          </p:cNvCxnSpPr>
          <p:nvPr/>
        </p:nvCxnSpPr>
        <p:spPr>
          <a:xfrm flipV="1">
            <a:off x="7018905" y="5768652"/>
            <a:ext cx="3506220" cy="130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1D9450-97F5-488D-8368-767989966660}"/>
              </a:ext>
            </a:extLst>
          </p:cNvPr>
          <p:cNvCxnSpPr/>
          <p:nvPr/>
        </p:nvCxnSpPr>
        <p:spPr>
          <a:xfrm flipV="1">
            <a:off x="10512000" y="4540209"/>
            <a:ext cx="0" cy="12284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2039 -0.0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-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2039 -0.0888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-44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20104 -0.1263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631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20091 -0.203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1016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20131 -0.2863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-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0.00208 0.3247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622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00208 0.2451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20" grpId="0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DE1A0A-628A-4477-BAE7-F8341A8F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B3C25-9FEE-41D2-99A0-031752BEB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7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556" y="1976275"/>
            <a:ext cx="4860621" cy="455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Link strategy, business terms, data quality score and data improvement initiatives</a:t>
            </a: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endParaRPr lang="en-US" sz="2133" dirty="0">
              <a:solidFill>
                <a:srgbClr val="000000"/>
              </a:solidFill>
              <a:latin typeface="Calibri Light"/>
            </a:endParaRP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Monitor data quality controls results through data stewardship console</a:t>
            </a: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endParaRPr lang="en-US" sz="2133" dirty="0">
              <a:solidFill>
                <a:srgbClr val="000000"/>
              </a:solidFill>
              <a:latin typeface="Calibri Light"/>
            </a:endParaRP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Qualify data issues, severity and criticality</a:t>
            </a: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endParaRPr lang="en-US" sz="2133" dirty="0">
              <a:solidFill>
                <a:srgbClr val="000000"/>
              </a:solidFill>
              <a:latin typeface="Calibri Light"/>
            </a:endParaRP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Investigate</a:t>
            </a: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endParaRPr lang="en-US" sz="2133" dirty="0">
              <a:solidFill>
                <a:srgbClr val="000000"/>
              </a:solidFill>
              <a:latin typeface="Calibri Light"/>
            </a:endParaRP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Broadcast reference data &amp; quality indicators across the organization</a:t>
            </a: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endParaRPr lang="en-US" sz="2133" dirty="0">
              <a:solidFill>
                <a:srgbClr val="000000"/>
              </a:solidFill>
              <a:latin typeface="Calibri Light"/>
            </a:endParaRPr>
          </a:p>
          <a:p>
            <a:pPr marL="304792" lvl="1" indent="-304792" defTabSz="1219170" fontAlgn="base">
              <a:lnSpc>
                <a:spcPct val="85000"/>
              </a:lnSpc>
              <a:spcAft>
                <a:spcPct val="0"/>
              </a:spcAft>
              <a:buClr>
                <a:srgbClr val="61BAE9"/>
              </a:buClr>
              <a:buSzPct val="115000"/>
              <a:buFont typeface="Wingdings" pitchFamily="2" charset="2"/>
              <a:buChar char="§"/>
            </a:pPr>
            <a:r>
              <a:rPr lang="en-US" sz="2133" dirty="0">
                <a:solidFill>
                  <a:srgbClr val="000000"/>
                </a:solidFill>
                <a:latin typeface="Calibri Light"/>
              </a:rPr>
              <a:t>Pilot your improvement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43834"/>
            <a:endParaRPr lang="en-US" sz="3733" dirty="0">
              <a:solidFill>
                <a:srgbClr val="04304B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64" y="1686435"/>
            <a:ext cx="6351752" cy="428949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 Data Quality</a:t>
            </a:r>
            <a:endParaRPr lang="it-I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DQ Dashboards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C3F0F-69EC-46E9-B123-B79A14886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024" y="1952741"/>
            <a:ext cx="5747976" cy="31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A422-FFD9-4C15-AD6C-1492FD2A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 Data Quality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6D9AC1A1-4951-469C-89D1-4BA84D2B3E99}"/>
              </a:ext>
            </a:extLst>
          </p:cNvPr>
          <p:cNvSpPr/>
          <p:nvPr/>
        </p:nvSpPr>
        <p:spPr>
          <a:xfrm rot="7647202">
            <a:off x="6199083" y="3451360"/>
            <a:ext cx="3072043" cy="828942"/>
          </a:xfrm>
          <a:prstGeom prst="curved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22214FF3-032D-438B-B750-266ADB2DAF1C}"/>
              </a:ext>
            </a:extLst>
          </p:cNvPr>
          <p:cNvSpPr/>
          <p:nvPr/>
        </p:nvSpPr>
        <p:spPr>
          <a:xfrm rot="13399946">
            <a:off x="3059212" y="3472840"/>
            <a:ext cx="3204257" cy="830998"/>
          </a:xfrm>
          <a:prstGeom prst="curved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82A394CD-47E7-432C-B770-A189E7D83E03}"/>
              </a:ext>
            </a:extLst>
          </p:cNvPr>
          <p:cNvSpPr/>
          <p:nvPr/>
        </p:nvSpPr>
        <p:spPr>
          <a:xfrm>
            <a:off x="4238120" y="1455741"/>
            <a:ext cx="4009943" cy="830998"/>
          </a:xfrm>
          <a:prstGeom prst="curved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9BCC5B-A9D7-4CDB-AD06-491CF86A6EE6}"/>
              </a:ext>
            </a:extLst>
          </p:cNvPr>
          <p:cNvGrpSpPr/>
          <p:nvPr/>
        </p:nvGrpSpPr>
        <p:grpSpPr>
          <a:xfrm>
            <a:off x="5418344" y="3906244"/>
            <a:ext cx="1705246" cy="1723518"/>
            <a:chOff x="6730908" y="1854530"/>
            <a:chExt cx="1709474" cy="172351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B03F6B7-0411-4B14-A06E-9AB427B23614}"/>
                </a:ext>
              </a:extLst>
            </p:cNvPr>
            <p:cNvGrpSpPr/>
            <p:nvPr/>
          </p:nvGrpSpPr>
          <p:grpSpPr>
            <a:xfrm>
              <a:off x="6730908" y="1854530"/>
              <a:ext cx="1709474" cy="1723518"/>
              <a:chOff x="2581338" y="2189006"/>
              <a:chExt cx="1709474" cy="172351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1004CED-5A75-4D9F-BC45-F71173E0B357}"/>
                  </a:ext>
                </a:extLst>
              </p:cNvPr>
              <p:cNvGrpSpPr/>
              <p:nvPr/>
            </p:nvGrpSpPr>
            <p:grpSpPr>
              <a:xfrm>
                <a:off x="2685036" y="2189006"/>
                <a:ext cx="1440000" cy="1440000"/>
                <a:chOff x="403654" y="1570170"/>
                <a:chExt cx="1440000" cy="144000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61A5A21-D28D-41E7-94BE-3F81EDFF70E6}"/>
                    </a:ext>
                  </a:extLst>
                </p:cNvPr>
                <p:cNvSpPr/>
                <p:nvPr/>
              </p:nvSpPr>
              <p:spPr>
                <a:xfrm>
                  <a:off x="403654" y="1570170"/>
                  <a:ext cx="1440000" cy="1440000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67000">
                      <a:schemeClr val="tx2">
                        <a:lumMod val="50000"/>
                        <a:lumOff val="50000"/>
                      </a:schemeClr>
                    </a:gs>
                    <a:gs pos="86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" name="Freeform 16">
                  <a:extLst>
                    <a:ext uri="{FF2B5EF4-FFF2-40B4-BE49-F238E27FC236}">
                      <a16:creationId xmlns:a16="http://schemas.microsoft.com/office/drawing/2014/main" id="{C065CE06-8B0F-46A4-9108-C0C5DB5F8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654" y="1588170"/>
                  <a:ext cx="1404000" cy="1404000"/>
                </a:xfrm>
                <a:custGeom>
                  <a:avLst/>
                  <a:gdLst>
                    <a:gd name="T0" fmla="*/ 466 w 567"/>
                    <a:gd name="T1" fmla="*/ 101 h 567"/>
                    <a:gd name="T2" fmla="*/ 466 w 567"/>
                    <a:gd name="T3" fmla="*/ 466 h 567"/>
                    <a:gd name="T4" fmla="*/ 101 w 567"/>
                    <a:gd name="T5" fmla="*/ 466 h 567"/>
                    <a:gd name="T6" fmla="*/ 101 w 567"/>
                    <a:gd name="T7" fmla="*/ 101 h 567"/>
                    <a:gd name="T8" fmla="*/ 466 w 567"/>
                    <a:gd name="T9" fmla="*/ 101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7" h="567">
                      <a:moveTo>
                        <a:pt x="466" y="101"/>
                      </a:moveTo>
                      <a:cubicBezTo>
                        <a:pt x="567" y="202"/>
                        <a:pt x="567" y="365"/>
                        <a:pt x="466" y="466"/>
                      </a:cubicBezTo>
                      <a:cubicBezTo>
                        <a:pt x="365" y="567"/>
                        <a:pt x="202" y="567"/>
                        <a:pt x="101" y="466"/>
                      </a:cubicBezTo>
                      <a:cubicBezTo>
                        <a:pt x="0" y="365"/>
                        <a:pt x="0" y="202"/>
                        <a:pt x="101" y="101"/>
                      </a:cubicBezTo>
                      <a:cubicBezTo>
                        <a:pt x="202" y="0"/>
                        <a:pt x="365" y="0"/>
                        <a:pt x="466" y="1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49000">
                      <a:schemeClr val="tx2">
                        <a:lumMod val="50000"/>
                        <a:lumOff val="50000"/>
                      </a:schemeClr>
                    </a:gs>
                    <a:gs pos="68000">
                      <a:schemeClr val="accent1">
                        <a:lumMod val="45000"/>
                        <a:lumOff val="55000"/>
                      </a:schemeClr>
                    </a:gs>
                    <a:gs pos="92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1905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9170"/>
                  <a:endParaRPr lang="en-US" sz="5400" b="1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E510FA-F5C3-4B68-9820-B0AB57D61923}"/>
                  </a:ext>
                </a:extLst>
              </p:cNvPr>
              <p:cNvSpPr txBox="1"/>
              <p:nvPr/>
            </p:nvSpPr>
            <p:spPr>
              <a:xfrm>
                <a:off x="2581338" y="3604747"/>
                <a:ext cx="1709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/>
                  <a:t>Monitor Data Quality</a:t>
                </a:r>
              </a:p>
            </p:txBody>
          </p:sp>
        </p:grp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BF5D92-D7DC-459A-BFE2-582CB1FFD2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45531" y="2176608"/>
              <a:ext cx="618150" cy="720000"/>
            </a:xfrm>
            <a:custGeom>
              <a:avLst/>
              <a:gdLst>
                <a:gd name="T0" fmla="*/ 2073 w 3066"/>
                <a:gd name="T1" fmla="*/ 2865 h 3572"/>
                <a:gd name="T2" fmla="*/ 1943 w 3066"/>
                <a:gd name="T3" fmla="*/ 2586 h 3572"/>
                <a:gd name="T4" fmla="*/ 150 w 3066"/>
                <a:gd name="T5" fmla="*/ 2841 h 3572"/>
                <a:gd name="T6" fmla="*/ 297 w 3066"/>
                <a:gd name="T7" fmla="*/ 2586 h 3572"/>
                <a:gd name="T8" fmla="*/ 1346 w 3066"/>
                <a:gd name="T9" fmla="*/ 2627 h 3572"/>
                <a:gd name="T10" fmla="*/ 940 w 3066"/>
                <a:gd name="T11" fmla="*/ 2451 h 3572"/>
                <a:gd name="T12" fmla="*/ 917 w 3066"/>
                <a:gd name="T13" fmla="*/ 2625 h 3572"/>
                <a:gd name="T14" fmla="*/ 453 w 3066"/>
                <a:gd name="T15" fmla="*/ 2284 h 3572"/>
                <a:gd name="T16" fmla="*/ 662 w 3066"/>
                <a:gd name="T17" fmla="*/ 3347 h 3572"/>
                <a:gd name="T18" fmla="*/ 1469 w 3066"/>
                <a:gd name="T19" fmla="*/ 3415 h 3572"/>
                <a:gd name="T20" fmla="*/ 1799 w 3066"/>
                <a:gd name="T21" fmla="*/ 2371 h 3572"/>
                <a:gd name="T22" fmla="*/ 857 w 3066"/>
                <a:gd name="T23" fmla="*/ 2308 h 3572"/>
                <a:gd name="T24" fmla="*/ 1004 w 3066"/>
                <a:gd name="T25" fmla="*/ 1365 h 3572"/>
                <a:gd name="T26" fmla="*/ 711 w 3066"/>
                <a:gd name="T27" fmla="*/ 1513 h 3572"/>
                <a:gd name="T28" fmla="*/ 486 w 3066"/>
                <a:gd name="T29" fmla="*/ 1615 h 3572"/>
                <a:gd name="T30" fmla="*/ 349 w 3066"/>
                <a:gd name="T31" fmla="*/ 1782 h 3572"/>
                <a:gd name="T32" fmla="*/ 224 w 3066"/>
                <a:gd name="T33" fmla="*/ 2088 h 3572"/>
                <a:gd name="T34" fmla="*/ 106 w 3066"/>
                <a:gd name="T35" fmla="*/ 2213 h 3572"/>
                <a:gd name="T36" fmla="*/ 349 w 3066"/>
                <a:gd name="T37" fmla="*/ 2512 h 3572"/>
                <a:gd name="T38" fmla="*/ 453 w 3066"/>
                <a:gd name="T39" fmla="*/ 2155 h 3572"/>
                <a:gd name="T40" fmla="*/ 871 w 3066"/>
                <a:gd name="T41" fmla="*/ 2228 h 3572"/>
                <a:gd name="T42" fmla="*/ 1800 w 3066"/>
                <a:gd name="T43" fmla="*/ 2170 h 3572"/>
                <a:gd name="T44" fmla="*/ 1948 w 3066"/>
                <a:gd name="T45" fmla="*/ 2243 h 3572"/>
                <a:gd name="T46" fmla="*/ 1978 w 3066"/>
                <a:gd name="T47" fmla="*/ 2017 h 3572"/>
                <a:gd name="T48" fmla="*/ 1886 w 3066"/>
                <a:gd name="T49" fmla="*/ 1806 h 3572"/>
                <a:gd name="T50" fmla="*/ 1616 w 3066"/>
                <a:gd name="T51" fmla="*/ 1604 h 3572"/>
                <a:gd name="T52" fmla="*/ 1598 w 3066"/>
                <a:gd name="T53" fmla="*/ 1455 h 3572"/>
                <a:gd name="T54" fmla="*/ 1157 w 3066"/>
                <a:gd name="T55" fmla="*/ 1453 h 3572"/>
                <a:gd name="T56" fmla="*/ 1250 w 3066"/>
                <a:gd name="T57" fmla="*/ 1225 h 3572"/>
                <a:gd name="T58" fmla="*/ 1227 w 3066"/>
                <a:gd name="T59" fmla="*/ 1367 h 3572"/>
                <a:gd name="T60" fmla="*/ 1756 w 3066"/>
                <a:gd name="T61" fmla="*/ 1441 h 3572"/>
                <a:gd name="T62" fmla="*/ 1739 w 3066"/>
                <a:gd name="T63" fmla="*/ 1563 h 3572"/>
                <a:gd name="T64" fmla="*/ 2108 w 3066"/>
                <a:gd name="T65" fmla="*/ 1800 h 3572"/>
                <a:gd name="T66" fmla="*/ 1996 w 3066"/>
                <a:gd name="T67" fmla="*/ 1890 h 3572"/>
                <a:gd name="T68" fmla="*/ 2175 w 3066"/>
                <a:gd name="T69" fmla="*/ 2360 h 3572"/>
                <a:gd name="T70" fmla="*/ 2005 w 3066"/>
                <a:gd name="T71" fmla="*/ 2303 h 3572"/>
                <a:gd name="T72" fmla="*/ 2091 w 3066"/>
                <a:gd name="T73" fmla="*/ 2554 h 3572"/>
                <a:gd name="T74" fmla="*/ 2058 w 3066"/>
                <a:gd name="T75" fmla="*/ 2977 h 3572"/>
                <a:gd name="T76" fmla="*/ 1599 w 3066"/>
                <a:gd name="T77" fmla="*/ 3426 h 3572"/>
                <a:gd name="T78" fmla="*/ 744 w 3066"/>
                <a:gd name="T79" fmla="*/ 3496 h 3572"/>
                <a:gd name="T80" fmla="*/ 256 w 3066"/>
                <a:gd name="T81" fmla="*/ 3001 h 3572"/>
                <a:gd name="T82" fmla="*/ 86 w 3066"/>
                <a:gd name="T83" fmla="*/ 2621 h 3572"/>
                <a:gd name="T84" fmla="*/ 13 w 3066"/>
                <a:gd name="T85" fmla="*/ 2152 h 3572"/>
                <a:gd name="T86" fmla="*/ 84 w 3066"/>
                <a:gd name="T87" fmla="*/ 2011 h 3572"/>
                <a:gd name="T88" fmla="*/ 193 w 3066"/>
                <a:gd name="T89" fmla="*/ 1593 h 3572"/>
                <a:gd name="T90" fmla="*/ 483 w 3066"/>
                <a:gd name="T91" fmla="*/ 1470 h 3572"/>
                <a:gd name="T92" fmla="*/ 709 w 3066"/>
                <a:gd name="T93" fmla="*/ 1319 h 3572"/>
                <a:gd name="T94" fmla="*/ 879 w 3066"/>
                <a:gd name="T95" fmla="*/ 1333 h 3572"/>
                <a:gd name="T96" fmla="*/ 2360 w 3066"/>
                <a:gd name="T97" fmla="*/ 779 h 3572"/>
                <a:gd name="T98" fmla="*/ 2197 w 3066"/>
                <a:gd name="T99" fmla="*/ 847 h 3572"/>
                <a:gd name="T100" fmla="*/ 2417 w 3066"/>
                <a:gd name="T101" fmla="*/ 267 h 3572"/>
                <a:gd name="T102" fmla="*/ 2446 w 3066"/>
                <a:gd name="T103" fmla="*/ 550 h 3572"/>
                <a:gd name="T104" fmla="*/ 2216 w 3066"/>
                <a:gd name="T105" fmla="*/ 611 h 3572"/>
                <a:gd name="T106" fmla="*/ 2342 w 3066"/>
                <a:gd name="T107" fmla="*/ 395 h 3572"/>
                <a:gd name="T108" fmla="*/ 2065 w 3066"/>
                <a:gd name="T109" fmla="*/ 401 h 3572"/>
                <a:gd name="T110" fmla="*/ 1705 w 3066"/>
                <a:gd name="T111" fmla="*/ 93 h 3572"/>
                <a:gd name="T112" fmla="*/ 1761 w 3066"/>
                <a:gd name="T113" fmla="*/ 1080 h 3572"/>
                <a:gd name="T114" fmla="*/ 2366 w 3066"/>
                <a:gd name="T115" fmla="*/ 1080 h 3572"/>
                <a:gd name="T116" fmla="*/ 2938 w 3066"/>
                <a:gd name="T117" fmla="*/ 107 h 3572"/>
                <a:gd name="T118" fmla="*/ 3053 w 3066"/>
                <a:gd name="T119" fmla="*/ 135 h 3572"/>
                <a:gd name="T120" fmla="*/ 2384 w 3066"/>
                <a:gd name="T121" fmla="*/ 1160 h 3572"/>
                <a:gd name="T122" fmla="*/ 1724 w 3066"/>
                <a:gd name="T123" fmla="*/ 1157 h 3572"/>
                <a:gd name="T124" fmla="*/ 1602 w 3066"/>
                <a:gd name="T125" fmla="*/ 73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66" h="3572">
                  <a:moveTo>
                    <a:pt x="1943" y="2586"/>
                  </a:moveTo>
                  <a:lnTo>
                    <a:pt x="1912" y="2589"/>
                  </a:lnTo>
                  <a:lnTo>
                    <a:pt x="1883" y="2598"/>
                  </a:lnTo>
                  <a:lnTo>
                    <a:pt x="1883" y="2857"/>
                  </a:lnTo>
                  <a:lnTo>
                    <a:pt x="1881" y="2886"/>
                  </a:lnTo>
                  <a:lnTo>
                    <a:pt x="1879" y="2913"/>
                  </a:lnTo>
                  <a:lnTo>
                    <a:pt x="1910" y="2922"/>
                  </a:lnTo>
                  <a:lnTo>
                    <a:pt x="1943" y="2925"/>
                  </a:lnTo>
                  <a:lnTo>
                    <a:pt x="1973" y="2923"/>
                  </a:lnTo>
                  <a:lnTo>
                    <a:pt x="2002" y="2914"/>
                  </a:lnTo>
                  <a:lnTo>
                    <a:pt x="2028" y="2902"/>
                  </a:lnTo>
                  <a:lnTo>
                    <a:pt x="2052" y="2885"/>
                  </a:lnTo>
                  <a:lnTo>
                    <a:pt x="2073" y="2865"/>
                  </a:lnTo>
                  <a:lnTo>
                    <a:pt x="2089" y="2841"/>
                  </a:lnTo>
                  <a:lnTo>
                    <a:pt x="2103" y="2815"/>
                  </a:lnTo>
                  <a:lnTo>
                    <a:pt x="2110" y="2785"/>
                  </a:lnTo>
                  <a:lnTo>
                    <a:pt x="2112" y="2756"/>
                  </a:lnTo>
                  <a:lnTo>
                    <a:pt x="2110" y="2725"/>
                  </a:lnTo>
                  <a:lnTo>
                    <a:pt x="2103" y="2696"/>
                  </a:lnTo>
                  <a:lnTo>
                    <a:pt x="2089" y="2670"/>
                  </a:lnTo>
                  <a:lnTo>
                    <a:pt x="2073" y="2646"/>
                  </a:lnTo>
                  <a:lnTo>
                    <a:pt x="2052" y="2626"/>
                  </a:lnTo>
                  <a:lnTo>
                    <a:pt x="2028" y="2609"/>
                  </a:lnTo>
                  <a:lnTo>
                    <a:pt x="2002" y="2597"/>
                  </a:lnTo>
                  <a:lnTo>
                    <a:pt x="1973" y="2588"/>
                  </a:lnTo>
                  <a:lnTo>
                    <a:pt x="1943" y="2586"/>
                  </a:lnTo>
                  <a:close/>
                  <a:moveTo>
                    <a:pt x="297" y="2586"/>
                  </a:moveTo>
                  <a:lnTo>
                    <a:pt x="267" y="2588"/>
                  </a:lnTo>
                  <a:lnTo>
                    <a:pt x="237" y="2597"/>
                  </a:lnTo>
                  <a:lnTo>
                    <a:pt x="211" y="2609"/>
                  </a:lnTo>
                  <a:lnTo>
                    <a:pt x="187" y="2626"/>
                  </a:lnTo>
                  <a:lnTo>
                    <a:pt x="167" y="2646"/>
                  </a:lnTo>
                  <a:lnTo>
                    <a:pt x="150" y="2670"/>
                  </a:lnTo>
                  <a:lnTo>
                    <a:pt x="138" y="2696"/>
                  </a:lnTo>
                  <a:lnTo>
                    <a:pt x="129" y="2725"/>
                  </a:lnTo>
                  <a:lnTo>
                    <a:pt x="127" y="2756"/>
                  </a:lnTo>
                  <a:lnTo>
                    <a:pt x="129" y="2785"/>
                  </a:lnTo>
                  <a:lnTo>
                    <a:pt x="138" y="2815"/>
                  </a:lnTo>
                  <a:lnTo>
                    <a:pt x="150" y="2841"/>
                  </a:lnTo>
                  <a:lnTo>
                    <a:pt x="167" y="2865"/>
                  </a:lnTo>
                  <a:lnTo>
                    <a:pt x="187" y="2885"/>
                  </a:lnTo>
                  <a:lnTo>
                    <a:pt x="211" y="2902"/>
                  </a:lnTo>
                  <a:lnTo>
                    <a:pt x="237" y="2914"/>
                  </a:lnTo>
                  <a:lnTo>
                    <a:pt x="267" y="2923"/>
                  </a:lnTo>
                  <a:lnTo>
                    <a:pt x="297" y="2925"/>
                  </a:lnTo>
                  <a:lnTo>
                    <a:pt x="325" y="2923"/>
                  </a:lnTo>
                  <a:lnTo>
                    <a:pt x="352" y="2916"/>
                  </a:lnTo>
                  <a:lnTo>
                    <a:pt x="350" y="2887"/>
                  </a:lnTo>
                  <a:lnTo>
                    <a:pt x="349" y="2856"/>
                  </a:lnTo>
                  <a:lnTo>
                    <a:pt x="349" y="2595"/>
                  </a:lnTo>
                  <a:lnTo>
                    <a:pt x="324" y="2588"/>
                  </a:lnTo>
                  <a:lnTo>
                    <a:pt x="297" y="2586"/>
                  </a:lnTo>
                  <a:close/>
                  <a:moveTo>
                    <a:pt x="1346" y="2451"/>
                  </a:moveTo>
                  <a:lnTo>
                    <a:pt x="1369" y="2454"/>
                  </a:lnTo>
                  <a:lnTo>
                    <a:pt x="1391" y="2463"/>
                  </a:lnTo>
                  <a:lnTo>
                    <a:pt x="1409" y="2477"/>
                  </a:lnTo>
                  <a:lnTo>
                    <a:pt x="1423" y="2494"/>
                  </a:lnTo>
                  <a:lnTo>
                    <a:pt x="1432" y="2515"/>
                  </a:lnTo>
                  <a:lnTo>
                    <a:pt x="1435" y="2539"/>
                  </a:lnTo>
                  <a:lnTo>
                    <a:pt x="1432" y="2563"/>
                  </a:lnTo>
                  <a:lnTo>
                    <a:pt x="1423" y="2584"/>
                  </a:lnTo>
                  <a:lnTo>
                    <a:pt x="1409" y="2602"/>
                  </a:lnTo>
                  <a:lnTo>
                    <a:pt x="1391" y="2615"/>
                  </a:lnTo>
                  <a:lnTo>
                    <a:pt x="1369" y="2625"/>
                  </a:lnTo>
                  <a:lnTo>
                    <a:pt x="1346" y="2627"/>
                  </a:lnTo>
                  <a:lnTo>
                    <a:pt x="1322" y="2625"/>
                  </a:lnTo>
                  <a:lnTo>
                    <a:pt x="1301" y="2615"/>
                  </a:lnTo>
                  <a:lnTo>
                    <a:pt x="1283" y="2602"/>
                  </a:lnTo>
                  <a:lnTo>
                    <a:pt x="1270" y="2584"/>
                  </a:lnTo>
                  <a:lnTo>
                    <a:pt x="1260" y="2563"/>
                  </a:lnTo>
                  <a:lnTo>
                    <a:pt x="1258" y="2539"/>
                  </a:lnTo>
                  <a:lnTo>
                    <a:pt x="1260" y="2515"/>
                  </a:lnTo>
                  <a:lnTo>
                    <a:pt x="1270" y="2494"/>
                  </a:lnTo>
                  <a:lnTo>
                    <a:pt x="1283" y="2477"/>
                  </a:lnTo>
                  <a:lnTo>
                    <a:pt x="1301" y="2463"/>
                  </a:lnTo>
                  <a:lnTo>
                    <a:pt x="1322" y="2454"/>
                  </a:lnTo>
                  <a:lnTo>
                    <a:pt x="1346" y="2451"/>
                  </a:lnTo>
                  <a:close/>
                  <a:moveTo>
                    <a:pt x="940" y="2451"/>
                  </a:moveTo>
                  <a:lnTo>
                    <a:pt x="964" y="2454"/>
                  </a:lnTo>
                  <a:lnTo>
                    <a:pt x="985" y="2463"/>
                  </a:lnTo>
                  <a:lnTo>
                    <a:pt x="1004" y="2477"/>
                  </a:lnTo>
                  <a:lnTo>
                    <a:pt x="1018" y="2494"/>
                  </a:lnTo>
                  <a:lnTo>
                    <a:pt x="1027" y="2515"/>
                  </a:lnTo>
                  <a:lnTo>
                    <a:pt x="1030" y="2539"/>
                  </a:lnTo>
                  <a:lnTo>
                    <a:pt x="1027" y="2563"/>
                  </a:lnTo>
                  <a:lnTo>
                    <a:pt x="1018" y="2584"/>
                  </a:lnTo>
                  <a:lnTo>
                    <a:pt x="1004" y="2602"/>
                  </a:lnTo>
                  <a:lnTo>
                    <a:pt x="985" y="2615"/>
                  </a:lnTo>
                  <a:lnTo>
                    <a:pt x="964" y="2625"/>
                  </a:lnTo>
                  <a:lnTo>
                    <a:pt x="940" y="2627"/>
                  </a:lnTo>
                  <a:lnTo>
                    <a:pt x="917" y="2625"/>
                  </a:lnTo>
                  <a:lnTo>
                    <a:pt x="895" y="2615"/>
                  </a:lnTo>
                  <a:lnTo>
                    <a:pt x="878" y="2602"/>
                  </a:lnTo>
                  <a:lnTo>
                    <a:pt x="864" y="2584"/>
                  </a:lnTo>
                  <a:lnTo>
                    <a:pt x="855" y="2563"/>
                  </a:lnTo>
                  <a:lnTo>
                    <a:pt x="851" y="2539"/>
                  </a:lnTo>
                  <a:lnTo>
                    <a:pt x="855" y="2515"/>
                  </a:lnTo>
                  <a:lnTo>
                    <a:pt x="864" y="2494"/>
                  </a:lnTo>
                  <a:lnTo>
                    <a:pt x="878" y="2477"/>
                  </a:lnTo>
                  <a:lnTo>
                    <a:pt x="895" y="2463"/>
                  </a:lnTo>
                  <a:lnTo>
                    <a:pt x="917" y="2454"/>
                  </a:lnTo>
                  <a:lnTo>
                    <a:pt x="940" y="2451"/>
                  </a:lnTo>
                  <a:close/>
                  <a:moveTo>
                    <a:pt x="471" y="2243"/>
                  </a:moveTo>
                  <a:lnTo>
                    <a:pt x="453" y="2284"/>
                  </a:lnTo>
                  <a:lnTo>
                    <a:pt x="440" y="2325"/>
                  </a:lnTo>
                  <a:lnTo>
                    <a:pt x="432" y="2369"/>
                  </a:lnTo>
                  <a:lnTo>
                    <a:pt x="430" y="2412"/>
                  </a:lnTo>
                  <a:lnTo>
                    <a:pt x="430" y="2856"/>
                  </a:lnTo>
                  <a:lnTo>
                    <a:pt x="433" y="2922"/>
                  </a:lnTo>
                  <a:lnTo>
                    <a:pt x="442" y="2985"/>
                  </a:lnTo>
                  <a:lnTo>
                    <a:pt x="459" y="3045"/>
                  </a:lnTo>
                  <a:lnTo>
                    <a:pt x="479" y="3104"/>
                  </a:lnTo>
                  <a:lnTo>
                    <a:pt x="507" y="3160"/>
                  </a:lnTo>
                  <a:lnTo>
                    <a:pt x="538" y="3212"/>
                  </a:lnTo>
                  <a:lnTo>
                    <a:pt x="576" y="3261"/>
                  </a:lnTo>
                  <a:lnTo>
                    <a:pt x="616" y="3306"/>
                  </a:lnTo>
                  <a:lnTo>
                    <a:pt x="662" y="3347"/>
                  </a:lnTo>
                  <a:lnTo>
                    <a:pt x="710" y="3383"/>
                  </a:lnTo>
                  <a:lnTo>
                    <a:pt x="763" y="3415"/>
                  </a:lnTo>
                  <a:lnTo>
                    <a:pt x="819" y="3442"/>
                  </a:lnTo>
                  <a:lnTo>
                    <a:pt x="878" y="3463"/>
                  </a:lnTo>
                  <a:lnTo>
                    <a:pt x="939" y="3479"/>
                  </a:lnTo>
                  <a:lnTo>
                    <a:pt x="1001" y="3489"/>
                  </a:lnTo>
                  <a:lnTo>
                    <a:pt x="1067" y="3492"/>
                  </a:lnTo>
                  <a:lnTo>
                    <a:pt x="1166" y="3492"/>
                  </a:lnTo>
                  <a:lnTo>
                    <a:pt x="1230" y="3489"/>
                  </a:lnTo>
                  <a:lnTo>
                    <a:pt x="1294" y="3479"/>
                  </a:lnTo>
                  <a:lnTo>
                    <a:pt x="1355" y="3463"/>
                  </a:lnTo>
                  <a:lnTo>
                    <a:pt x="1413" y="3442"/>
                  </a:lnTo>
                  <a:lnTo>
                    <a:pt x="1469" y="3415"/>
                  </a:lnTo>
                  <a:lnTo>
                    <a:pt x="1521" y="3383"/>
                  </a:lnTo>
                  <a:lnTo>
                    <a:pt x="1571" y="3347"/>
                  </a:lnTo>
                  <a:lnTo>
                    <a:pt x="1616" y="3306"/>
                  </a:lnTo>
                  <a:lnTo>
                    <a:pt x="1657" y="3261"/>
                  </a:lnTo>
                  <a:lnTo>
                    <a:pt x="1693" y="3212"/>
                  </a:lnTo>
                  <a:lnTo>
                    <a:pt x="1725" y="3160"/>
                  </a:lnTo>
                  <a:lnTo>
                    <a:pt x="1752" y="3104"/>
                  </a:lnTo>
                  <a:lnTo>
                    <a:pt x="1773" y="3046"/>
                  </a:lnTo>
                  <a:lnTo>
                    <a:pt x="1790" y="2985"/>
                  </a:lnTo>
                  <a:lnTo>
                    <a:pt x="1799" y="2923"/>
                  </a:lnTo>
                  <a:lnTo>
                    <a:pt x="1803" y="2857"/>
                  </a:lnTo>
                  <a:lnTo>
                    <a:pt x="1803" y="2412"/>
                  </a:lnTo>
                  <a:lnTo>
                    <a:pt x="1799" y="2371"/>
                  </a:lnTo>
                  <a:lnTo>
                    <a:pt x="1793" y="2329"/>
                  </a:lnTo>
                  <a:lnTo>
                    <a:pt x="1781" y="2289"/>
                  </a:lnTo>
                  <a:lnTo>
                    <a:pt x="1764" y="2251"/>
                  </a:lnTo>
                  <a:lnTo>
                    <a:pt x="1652" y="2269"/>
                  </a:lnTo>
                  <a:lnTo>
                    <a:pt x="1544" y="2285"/>
                  </a:lnTo>
                  <a:lnTo>
                    <a:pt x="1441" y="2297"/>
                  </a:lnTo>
                  <a:lnTo>
                    <a:pt x="1343" y="2305"/>
                  </a:lnTo>
                  <a:lnTo>
                    <a:pt x="1250" y="2312"/>
                  </a:lnTo>
                  <a:lnTo>
                    <a:pt x="1161" y="2315"/>
                  </a:lnTo>
                  <a:lnTo>
                    <a:pt x="1078" y="2316"/>
                  </a:lnTo>
                  <a:lnTo>
                    <a:pt x="999" y="2315"/>
                  </a:lnTo>
                  <a:lnTo>
                    <a:pt x="925" y="2312"/>
                  </a:lnTo>
                  <a:lnTo>
                    <a:pt x="857" y="2308"/>
                  </a:lnTo>
                  <a:lnTo>
                    <a:pt x="793" y="2302"/>
                  </a:lnTo>
                  <a:lnTo>
                    <a:pt x="734" y="2296"/>
                  </a:lnTo>
                  <a:lnTo>
                    <a:pt x="681" y="2288"/>
                  </a:lnTo>
                  <a:lnTo>
                    <a:pt x="633" y="2280"/>
                  </a:lnTo>
                  <a:lnTo>
                    <a:pt x="590" y="2272"/>
                  </a:lnTo>
                  <a:lnTo>
                    <a:pt x="553" y="2264"/>
                  </a:lnTo>
                  <a:lnTo>
                    <a:pt x="520" y="2256"/>
                  </a:lnTo>
                  <a:lnTo>
                    <a:pt x="492" y="2250"/>
                  </a:lnTo>
                  <a:lnTo>
                    <a:pt x="471" y="2243"/>
                  </a:lnTo>
                  <a:close/>
                  <a:moveTo>
                    <a:pt x="1123" y="1319"/>
                  </a:moveTo>
                  <a:lnTo>
                    <a:pt x="1082" y="1333"/>
                  </a:lnTo>
                  <a:lnTo>
                    <a:pt x="1042" y="1349"/>
                  </a:lnTo>
                  <a:lnTo>
                    <a:pt x="1004" y="1365"/>
                  </a:lnTo>
                  <a:lnTo>
                    <a:pt x="965" y="1381"/>
                  </a:lnTo>
                  <a:lnTo>
                    <a:pt x="929" y="1398"/>
                  </a:lnTo>
                  <a:lnTo>
                    <a:pt x="895" y="1414"/>
                  </a:lnTo>
                  <a:lnTo>
                    <a:pt x="862" y="1431"/>
                  </a:lnTo>
                  <a:lnTo>
                    <a:pt x="833" y="1446"/>
                  </a:lnTo>
                  <a:lnTo>
                    <a:pt x="807" y="1460"/>
                  </a:lnTo>
                  <a:lnTo>
                    <a:pt x="783" y="1473"/>
                  </a:lnTo>
                  <a:lnTo>
                    <a:pt x="762" y="1485"/>
                  </a:lnTo>
                  <a:lnTo>
                    <a:pt x="745" y="1494"/>
                  </a:lnTo>
                  <a:lnTo>
                    <a:pt x="733" y="1501"/>
                  </a:lnTo>
                  <a:lnTo>
                    <a:pt x="726" y="1506"/>
                  </a:lnTo>
                  <a:lnTo>
                    <a:pt x="722" y="1508"/>
                  </a:lnTo>
                  <a:lnTo>
                    <a:pt x="711" y="1513"/>
                  </a:lnTo>
                  <a:lnTo>
                    <a:pt x="698" y="1513"/>
                  </a:lnTo>
                  <a:lnTo>
                    <a:pt x="686" y="1511"/>
                  </a:lnTo>
                  <a:lnTo>
                    <a:pt x="676" y="1505"/>
                  </a:lnTo>
                  <a:lnTo>
                    <a:pt x="668" y="1495"/>
                  </a:lnTo>
                  <a:lnTo>
                    <a:pt x="650" y="1464"/>
                  </a:lnTo>
                  <a:lnTo>
                    <a:pt x="638" y="1435"/>
                  </a:lnTo>
                  <a:lnTo>
                    <a:pt x="629" y="1408"/>
                  </a:lnTo>
                  <a:lnTo>
                    <a:pt x="602" y="1443"/>
                  </a:lnTo>
                  <a:lnTo>
                    <a:pt x="575" y="1477"/>
                  </a:lnTo>
                  <a:lnTo>
                    <a:pt x="550" y="1513"/>
                  </a:lnTo>
                  <a:lnTo>
                    <a:pt x="526" y="1548"/>
                  </a:lnTo>
                  <a:lnTo>
                    <a:pt x="506" y="1582"/>
                  </a:lnTo>
                  <a:lnTo>
                    <a:pt x="486" y="1615"/>
                  </a:lnTo>
                  <a:lnTo>
                    <a:pt x="467" y="1645"/>
                  </a:lnTo>
                  <a:lnTo>
                    <a:pt x="452" y="1673"/>
                  </a:lnTo>
                  <a:lnTo>
                    <a:pt x="438" y="1699"/>
                  </a:lnTo>
                  <a:lnTo>
                    <a:pt x="426" y="1721"/>
                  </a:lnTo>
                  <a:lnTo>
                    <a:pt x="417" y="1738"/>
                  </a:lnTo>
                  <a:lnTo>
                    <a:pt x="410" y="1751"/>
                  </a:lnTo>
                  <a:lnTo>
                    <a:pt x="406" y="1760"/>
                  </a:lnTo>
                  <a:lnTo>
                    <a:pt x="404" y="1763"/>
                  </a:lnTo>
                  <a:lnTo>
                    <a:pt x="397" y="1774"/>
                  </a:lnTo>
                  <a:lnTo>
                    <a:pt x="386" y="1782"/>
                  </a:lnTo>
                  <a:lnTo>
                    <a:pt x="374" y="1786"/>
                  </a:lnTo>
                  <a:lnTo>
                    <a:pt x="361" y="1786"/>
                  </a:lnTo>
                  <a:lnTo>
                    <a:pt x="349" y="1782"/>
                  </a:lnTo>
                  <a:lnTo>
                    <a:pt x="339" y="1774"/>
                  </a:lnTo>
                  <a:lnTo>
                    <a:pt x="252" y="1684"/>
                  </a:lnTo>
                  <a:lnTo>
                    <a:pt x="242" y="1728"/>
                  </a:lnTo>
                  <a:lnTo>
                    <a:pt x="235" y="1774"/>
                  </a:lnTo>
                  <a:lnTo>
                    <a:pt x="230" y="1820"/>
                  </a:lnTo>
                  <a:lnTo>
                    <a:pt x="226" y="1864"/>
                  </a:lnTo>
                  <a:lnTo>
                    <a:pt x="223" y="1906"/>
                  </a:lnTo>
                  <a:lnTo>
                    <a:pt x="222" y="1947"/>
                  </a:lnTo>
                  <a:lnTo>
                    <a:pt x="222" y="1984"/>
                  </a:lnTo>
                  <a:lnTo>
                    <a:pt x="222" y="2017"/>
                  </a:lnTo>
                  <a:lnTo>
                    <a:pt x="222" y="2046"/>
                  </a:lnTo>
                  <a:lnTo>
                    <a:pt x="223" y="2070"/>
                  </a:lnTo>
                  <a:lnTo>
                    <a:pt x="224" y="2088"/>
                  </a:lnTo>
                  <a:lnTo>
                    <a:pt x="225" y="2099"/>
                  </a:lnTo>
                  <a:lnTo>
                    <a:pt x="225" y="2104"/>
                  </a:lnTo>
                  <a:lnTo>
                    <a:pt x="224" y="2117"/>
                  </a:lnTo>
                  <a:lnTo>
                    <a:pt x="220" y="2128"/>
                  </a:lnTo>
                  <a:lnTo>
                    <a:pt x="212" y="2137"/>
                  </a:lnTo>
                  <a:lnTo>
                    <a:pt x="201" y="2144"/>
                  </a:lnTo>
                  <a:lnTo>
                    <a:pt x="189" y="2147"/>
                  </a:lnTo>
                  <a:lnTo>
                    <a:pt x="177" y="2146"/>
                  </a:lnTo>
                  <a:lnTo>
                    <a:pt x="143" y="2139"/>
                  </a:lnTo>
                  <a:lnTo>
                    <a:pt x="114" y="2128"/>
                  </a:lnTo>
                  <a:lnTo>
                    <a:pt x="89" y="2117"/>
                  </a:lnTo>
                  <a:lnTo>
                    <a:pt x="96" y="2165"/>
                  </a:lnTo>
                  <a:lnTo>
                    <a:pt x="106" y="2213"/>
                  </a:lnTo>
                  <a:lnTo>
                    <a:pt x="117" y="2262"/>
                  </a:lnTo>
                  <a:lnTo>
                    <a:pt x="130" y="2309"/>
                  </a:lnTo>
                  <a:lnTo>
                    <a:pt x="143" y="2355"/>
                  </a:lnTo>
                  <a:lnTo>
                    <a:pt x="156" y="2397"/>
                  </a:lnTo>
                  <a:lnTo>
                    <a:pt x="168" y="2436"/>
                  </a:lnTo>
                  <a:lnTo>
                    <a:pt x="181" y="2471"/>
                  </a:lnTo>
                  <a:lnTo>
                    <a:pt x="191" y="2501"/>
                  </a:lnTo>
                  <a:lnTo>
                    <a:pt x="200" y="2525"/>
                  </a:lnTo>
                  <a:lnTo>
                    <a:pt x="231" y="2515"/>
                  </a:lnTo>
                  <a:lnTo>
                    <a:pt x="264" y="2508"/>
                  </a:lnTo>
                  <a:lnTo>
                    <a:pt x="297" y="2506"/>
                  </a:lnTo>
                  <a:lnTo>
                    <a:pt x="324" y="2507"/>
                  </a:lnTo>
                  <a:lnTo>
                    <a:pt x="349" y="2512"/>
                  </a:lnTo>
                  <a:lnTo>
                    <a:pt x="349" y="2412"/>
                  </a:lnTo>
                  <a:lnTo>
                    <a:pt x="351" y="2365"/>
                  </a:lnTo>
                  <a:lnTo>
                    <a:pt x="359" y="2320"/>
                  </a:lnTo>
                  <a:lnTo>
                    <a:pt x="371" y="2275"/>
                  </a:lnTo>
                  <a:lnTo>
                    <a:pt x="388" y="2231"/>
                  </a:lnTo>
                  <a:lnTo>
                    <a:pt x="409" y="2189"/>
                  </a:lnTo>
                  <a:lnTo>
                    <a:pt x="411" y="2185"/>
                  </a:lnTo>
                  <a:lnTo>
                    <a:pt x="414" y="2182"/>
                  </a:lnTo>
                  <a:lnTo>
                    <a:pt x="415" y="2181"/>
                  </a:lnTo>
                  <a:lnTo>
                    <a:pt x="420" y="2170"/>
                  </a:lnTo>
                  <a:lnTo>
                    <a:pt x="430" y="2161"/>
                  </a:lnTo>
                  <a:lnTo>
                    <a:pt x="441" y="2157"/>
                  </a:lnTo>
                  <a:lnTo>
                    <a:pt x="453" y="2155"/>
                  </a:lnTo>
                  <a:lnTo>
                    <a:pt x="466" y="2157"/>
                  </a:lnTo>
                  <a:lnTo>
                    <a:pt x="469" y="2158"/>
                  </a:lnTo>
                  <a:lnTo>
                    <a:pt x="478" y="2161"/>
                  </a:lnTo>
                  <a:lnTo>
                    <a:pt x="494" y="2166"/>
                  </a:lnTo>
                  <a:lnTo>
                    <a:pt x="513" y="2171"/>
                  </a:lnTo>
                  <a:lnTo>
                    <a:pt x="540" y="2178"/>
                  </a:lnTo>
                  <a:lnTo>
                    <a:pt x="571" y="2185"/>
                  </a:lnTo>
                  <a:lnTo>
                    <a:pt x="607" y="2193"/>
                  </a:lnTo>
                  <a:lnTo>
                    <a:pt x="650" y="2201"/>
                  </a:lnTo>
                  <a:lnTo>
                    <a:pt x="697" y="2208"/>
                  </a:lnTo>
                  <a:lnTo>
                    <a:pt x="750" y="2216"/>
                  </a:lnTo>
                  <a:lnTo>
                    <a:pt x="808" y="2223"/>
                  </a:lnTo>
                  <a:lnTo>
                    <a:pt x="871" y="2228"/>
                  </a:lnTo>
                  <a:lnTo>
                    <a:pt x="939" y="2231"/>
                  </a:lnTo>
                  <a:lnTo>
                    <a:pt x="1011" y="2235"/>
                  </a:lnTo>
                  <a:lnTo>
                    <a:pt x="1090" y="2236"/>
                  </a:lnTo>
                  <a:lnTo>
                    <a:pt x="1172" y="2235"/>
                  </a:lnTo>
                  <a:lnTo>
                    <a:pt x="1260" y="2230"/>
                  </a:lnTo>
                  <a:lnTo>
                    <a:pt x="1353" y="2225"/>
                  </a:lnTo>
                  <a:lnTo>
                    <a:pt x="1450" y="2216"/>
                  </a:lnTo>
                  <a:lnTo>
                    <a:pt x="1552" y="2203"/>
                  </a:lnTo>
                  <a:lnTo>
                    <a:pt x="1658" y="2188"/>
                  </a:lnTo>
                  <a:lnTo>
                    <a:pt x="1769" y="2168"/>
                  </a:lnTo>
                  <a:lnTo>
                    <a:pt x="1775" y="2168"/>
                  </a:lnTo>
                  <a:lnTo>
                    <a:pt x="1786" y="2167"/>
                  </a:lnTo>
                  <a:lnTo>
                    <a:pt x="1800" y="2170"/>
                  </a:lnTo>
                  <a:lnTo>
                    <a:pt x="1813" y="2177"/>
                  </a:lnTo>
                  <a:lnTo>
                    <a:pt x="1821" y="2188"/>
                  </a:lnTo>
                  <a:lnTo>
                    <a:pt x="1844" y="2232"/>
                  </a:lnTo>
                  <a:lnTo>
                    <a:pt x="1862" y="2280"/>
                  </a:lnTo>
                  <a:lnTo>
                    <a:pt x="1874" y="2331"/>
                  </a:lnTo>
                  <a:lnTo>
                    <a:pt x="1880" y="2381"/>
                  </a:lnTo>
                  <a:lnTo>
                    <a:pt x="1891" y="2351"/>
                  </a:lnTo>
                  <a:lnTo>
                    <a:pt x="1903" y="2324"/>
                  </a:lnTo>
                  <a:lnTo>
                    <a:pt x="1915" y="2300"/>
                  </a:lnTo>
                  <a:lnTo>
                    <a:pt x="1925" y="2280"/>
                  </a:lnTo>
                  <a:lnTo>
                    <a:pt x="1935" y="2264"/>
                  </a:lnTo>
                  <a:lnTo>
                    <a:pt x="1943" y="2251"/>
                  </a:lnTo>
                  <a:lnTo>
                    <a:pt x="1948" y="2243"/>
                  </a:lnTo>
                  <a:lnTo>
                    <a:pt x="1950" y="2240"/>
                  </a:lnTo>
                  <a:lnTo>
                    <a:pt x="1959" y="2230"/>
                  </a:lnTo>
                  <a:lnTo>
                    <a:pt x="1970" y="2225"/>
                  </a:lnTo>
                  <a:lnTo>
                    <a:pt x="1983" y="2223"/>
                  </a:lnTo>
                  <a:lnTo>
                    <a:pt x="2018" y="2224"/>
                  </a:lnTo>
                  <a:lnTo>
                    <a:pt x="2050" y="2228"/>
                  </a:lnTo>
                  <a:lnTo>
                    <a:pt x="2077" y="2235"/>
                  </a:lnTo>
                  <a:lnTo>
                    <a:pt x="2063" y="2196"/>
                  </a:lnTo>
                  <a:lnTo>
                    <a:pt x="2047" y="2158"/>
                  </a:lnTo>
                  <a:lnTo>
                    <a:pt x="2030" y="2121"/>
                  </a:lnTo>
                  <a:lnTo>
                    <a:pt x="2013" y="2085"/>
                  </a:lnTo>
                  <a:lnTo>
                    <a:pt x="1995" y="2050"/>
                  </a:lnTo>
                  <a:lnTo>
                    <a:pt x="1978" y="2017"/>
                  </a:lnTo>
                  <a:lnTo>
                    <a:pt x="1961" y="1988"/>
                  </a:lnTo>
                  <a:lnTo>
                    <a:pt x="1945" y="1960"/>
                  </a:lnTo>
                  <a:lnTo>
                    <a:pt x="1931" y="1935"/>
                  </a:lnTo>
                  <a:lnTo>
                    <a:pt x="1917" y="1913"/>
                  </a:lnTo>
                  <a:lnTo>
                    <a:pt x="1906" y="1894"/>
                  </a:lnTo>
                  <a:lnTo>
                    <a:pt x="1896" y="1879"/>
                  </a:lnTo>
                  <a:lnTo>
                    <a:pt x="1888" y="1867"/>
                  </a:lnTo>
                  <a:lnTo>
                    <a:pt x="1883" y="1860"/>
                  </a:lnTo>
                  <a:lnTo>
                    <a:pt x="1881" y="1857"/>
                  </a:lnTo>
                  <a:lnTo>
                    <a:pt x="1875" y="1845"/>
                  </a:lnTo>
                  <a:lnTo>
                    <a:pt x="1874" y="1831"/>
                  </a:lnTo>
                  <a:lnTo>
                    <a:pt x="1878" y="1818"/>
                  </a:lnTo>
                  <a:lnTo>
                    <a:pt x="1886" y="1806"/>
                  </a:lnTo>
                  <a:lnTo>
                    <a:pt x="1913" y="1782"/>
                  </a:lnTo>
                  <a:lnTo>
                    <a:pt x="1940" y="1763"/>
                  </a:lnTo>
                  <a:lnTo>
                    <a:pt x="1965" y="1749"/>
                  </a:lnTo>
                  <a:lnTo>
                    <a:pt x="1924" y="1728"/>
                  </a:lnTo>
                  <a:lnTo>
                    <a:pt x="1885" y="1709"/>
                  </a:lnTo>
                  <a:lnTo>
                    <a:pt x="1844" y="1691"/>
                  </a:lnTo>
                  <a:lnTo>
                    <a:pt x="1805" y="1674"/>
                  </a:lnTo>
                  <a:lnTo>
                    <a:pt x="1768" y="1659"/>
                  </a:lnTo>
                  <a:lnTo>
                    <a:pt x="1732" y="1645"/>
                  </a:lnTo>
                  <a:lnTo>
                    <a:pt x="1698" y="1632"/>
                  </a:lnTo>
                  <a:lnTo>
                    <a:pt x="1667" y="1621"/>
                  </a:lnTo>
                  <a:lnTo>
                    <a:pt x="1640" y="1612"/>
                  </a:lnTo>
                  <a:lnTo>
                    <a:pt x="1616" y="1604"/>
                  </a:lnTo>
                  <a:lnTo>
                    <a:pt x="1596" y="1597"/>
                  </a:lnTo>
                  <a:lnTo>
                    <a:pt x="1582" y="1593"/>
                  </a:lnTo>
                  <a:lnTo>
                    <a:pt x="1572" y="1590"/>
                  </a:lnTo>
                  <a:lnTo>
                    <a:pt x="1568" y="1589"/>
                  </a:lnTo>
                  <a:lnTo>
                    <a:pt x="1557" y="1584"/>
                  </a:lnTo>
                  <a:lnTo>
                    <a:pt x="1549" y="1577"/>
                  </a:lnTo>
                  <a:lnTo>
                    <a:pt x="1543" y="1567"/>
                  </a:lnTo>
                  <a:lnTo>
                    <a:pt x="1540" y="1556"/>
                  </a:lnTo>
                  <a:lnTo>
                    <a:pt x="1540" y="1544"/>
                  </a:lnTo>
                  <a:lnTo>
                    <a:pt x="1543" y="1533"/>
                  </a:lnTo>
                  <a:lnTo>
                    <a:pt x="1561" y="1503"/>
                  </a:lnTo>
                  <a:lnTo>
                    <a:pt x="1579" y="1476"/>
                  </a:lnTo>
                  <a:lnTo>
                    <a:pt x="1598" y="1455"/>
                  </a:lnTo>
                  <a:lnTo>
                    <a:pt x="1553" y="1450"/>
                  </a:lnTo>
                  <a:lnTo>
                    <a:pt x="1507" y="1446"/>
                  </a:lnTo>
                  <a:lnTo>
                    <a:pt x="1462" y="1444"/>
                  </a:lnTo>
                  <a:lnTo>
                    <a:pt x="1418" y="1443"/>
                  </a:lnTo>
                  <a:lnTo>
                    <a:pt x="1376" y="1443"/>
                  </a:lnTo>
                  <a:lnTo>
                    <a:pt x="1335" y="1443"/>
                  </a:lnTo>
                  <a:lnTo>
                    <a:pt x="1297" y="1444"/>
                  </a:lnTo>
                  <a:lnTo>
                    <a:pt x="1263" y="1446"/>
                  </a:lnTo>
                  <a:lnTo>
                    <a:pt x="1232" y="1447"/>
                  </a:lnTo>
                  <a:lnTo>
                    <a:pt x="1206" y="1449"/>
                  </a:lnTo>
                  <a:lnTo>
                    <a:pt x="1184" y="1451"/>
                  </a:lnTo>
                  <a:lnTo>
                    <a:pt x="1168" y="1452"/>
                  </a:lnTo>
                  <a:lnTo>
                    <a:pt x="1157" y="1453"/>
                  </a:lnTo>
                  <a:lnTo>
                    <a:pt x="1154" y="1455"/>
                  </a:lnTo>
                  <a:lnTo>
                    <a:pt x="1142" y="1453"/>
                  </a:lnTo>
                  <a:lnTo>
                    <a:pt x="1132" y="1450"/>
                  </a:lnTo>
                  <a:lnTo>
                    <a:pt x="1122" y="1445"/>
                  </a:lnTo>
                  <a:lnTo>
                    <a:pt x="1114" y="1436"/>
                  </a:lnTo>
                  <a:lnTo>
                    <a:pt x="1110" y="1425"/>
                  </a:lnTo>
                  <a:lnTo>
                    <a:pt x="1109" y="1414"/>
                  </a:lnTo>
                  <a:lnTo>
                    <a:pt x="1110" y="1378"/>
                  </a:lnTo>
                  <a:lnTo>
                    <a:pt x="1115" y="1348"/>
                  </a:lnTo>
                  <a:lnTo>
                    <a:pt x="1123" y="1319"/>
                  </a:lnTo>
                  <a:close/>
                  <a:moveTo>
                    <a:pt x="1226" y="1212"/>
                  </a:moveTo>
                  <a:lnTo>
                    <a:pt x="1239" y="1217"/>
                  </a:lnTo>
                  <a:lnTo>
                    <a:pt x="1250" y="1225"/>
                  </a:lnTo>
                  <a:lnTo>
                    <a:pt x="1258" y="1239"/>
                  </a:lnTo>
                  <a:lnTo>
                    <a:pt x="1260" y="1253"/>
                  </a:lnTo>
                  <a:lnTo>
                    <a:pt x="1256" y="1267"/>
                  </a:lnTo>
                  <a:lnTo>
                    <a:pt x="1249" y="1279"/>
                  </a:lnTo>
                  <a:lnTo>
                    <a:pt x="1237" y="1288"/>
                  </a:lnTo>
                  <a:lnTo>
                    <a:pt x="1235" y="1289"/>
                  </a:lnTo>
                  <a:lnTo>
                    <a:pt x="1230" y="1293"/>
                  </a:lnTo>
                  <a:lnTo>
                    <a:pt x="1223" y="1301"/>
                  </a:lnTo>
                  <a:lnTo>
                    <a:pt x="1215" y="1312"/>
                  </a:lnTo>
                  <a:lnTo>
                    <a:pt x="1206" y="1326"/>
                  </a:lnTo>
                  <a:lnTo>
                    <a:pt x="1198" y="1345"/>
                  </a:lnTo>
                  <a:lnTo>
                    <a:pt x="1192" y="1369"/>
                  </a:lnTo>
                  <a:lnTo>
                    <a:pt x="1227" y="1367"/>
                  </a:lnTo>
                  <a:lnTo>
                    <a:pt x="1269" y="1365"/>
                  </a:lnTo>
                  <a:lnTo>
                    <a:pt x="1316" y="1363"/>
                  </a:lnTo>
                  <a:lnTo>
                    <a:pt x="1369" y="1362"/>
                  </a:lnTo>
                  <a:lnTo>
                    <a:pt x="1425" y="1362"/>
                  </a:lnTo>
                  <a:lnTo>
                    <a:pt x="1484" y="1364"/>
                  </a:lnTo>
                  <a:lnTo>
                    <a:pt x="1544" y="1368"/>
                  </a:lnTo>
                  <a:lnTo>
                    <a:pt x="1607" y="1375"/>
                  </a:lnTo>
                  <a:lnTo>
                    <a:pt x="1667" y="1385"/>
                  </a:lnTo>
                  <a:lnTo>
                    <a:pt x="1726" y="1398"/>
                  </a:lnTo>
                  <a:lnTo>
                    <a:pt x="1739" y="1404"/>
                  </a:lnTo>
                  <a:lnTo>
                    <a:pt x="1749" y="1414"/>
                  </a:lnTo>
                  <a:lnTo>
                    <a:pt x="1756" y="1427"/>
                  </a:lnTo>
                  <a:lnTo>
                    <a:pt x="1756" y="1441"/>
                  </a:lnTo>
                  <a:lnTo>
                    <a:pt x="1751" y="1456"/>
                  </a:lnTo>
                  <a:lnTo>
                    <a:pt x="1742" y="1467"/>
                  </a:lnTo>
                  <a:lnTo>
                    <a:pt x="1730" y="1474"/>
                  </a:lnTo>
                  <a:lnTo>
                    <a:pt x="1716" y="1476"/>
                  </a:lnTo>
                  <a:lnTo>
                    <a:pt x="1713" y="1477"/>
                  </a:lnTo>
                  <a:lnTo>
                    <a:pt x="1704" y="1480"/>
                  </a:lnTo>
                  <a:lnTo>
                    <a:pt x="1692" y="1484"/>
                  </a:lnTo>
                  <a:lnTo>
                    <a:pt x="1677" y="1493"/>
                  </a:lnTo>
                  <a:lnTo>
                    <a:pt x="1659" y="1507"/>
                  </a:lnTo>
                  <a:lnTo>
                    <a:pt x="1641" y="1528"/>
                  </a:lnTo>
                  <a:lnTo>
                    <a:pt x="1669" y="1537"/>
                  </a:lnTo>
                  <a:lnTo>
                    <a:pt x="1702" y="1548"/>
                  </a:lnTo>
                  <a:lnTo>
                    <a:pt x="1739" y="1563"/>
                  </a:lnTo>
                  <a:lnTo>
                    <a:pt x="1781" y="1578"/>
                  </a:lnTo>
                  <a:lnTo>
                    <a:pt x="1823" y="1595"/>
                  </a:lnTo>
                  <a:lnTo>
                    <a:pt x="1869" y="1614"/>
                  </a:lnTo>
                  <a:lnTo>
                    <a:pt x="1917" y="1636"/>
                  </a:lnTo>
                  <a:lnTo>
                    <a:pt x="1964" y="1659"/>
                  </a:lnTo>
                  <a:lnTo>
                    <a:pt x="2011" y="1683"/>
                  </a:lnTo>
                  <a:lnTo>
                    <a:pt x="2058" y="1709"/>
                  </a:lnTo>
                  <a:lnTo>
                    <a:pt x="2103" y="1737"/>
                  </a:lnTo>
                  <a:lnTo>
                    <a:pt x="2112" y="1747"/>
                  </a:lnTo>
                  <a:lnTo>
                    <a:pt x="2119" y="1760"/>
                  </a:lnTo>
                  <a:lnTo>
                    <a:pt x="2120" y="1774"/>
                  </a:lnTo>
                  <a:lnTo>
                    <a:pt x="2117" y="1788"/>
                  </a:lnTo>
                  <a:lnTo>
                    <a:pt x="2108" y="1800"/>
                  </a:lnTo>
                  <a:lnTo>
                    <a:pt x="2096" y="1808"/>
                  </a:lnTo>
                  <a:lnTo>
                    <a:pt x="2082" y="1810"/>
                  </a:lnTo>
                  <a:lnTo>
                    <a:pt x="2068" y="1808"/>
                  </a:lnTo>
                  <a:lnTo>
                    <a:pt x="2065" y="1808"/>
                  </a:lnTo>
                  <a:lnTo>
                    <a:pt x="2059" y="1807"/>
                  </a:lnTo>
                  <a:lnTo>
                    <a:pt x="2050" y="1807"/>
                  </a:lnTo>
                  <a:lnTo>
                    <a:pt x="2038" y="1808"/>
                  </a:lnTo>
                  <a:lnTo>
                    <a:pt x="2024" y="1811"/>
                  </a:lnTo>
                  <a:lnTo>
                    <a:pt x="2007" y="1818"/>
                  </a:lnTo>
                  <a:lnTo>
                    <a:pt x="1988" y="1828"/>
                  </a:lnTo>
                  <a:lnTo>
                    <a:pt x="1967" y="1842"/>
                  </a:lnTo>
                  <a:lnTo>
                    <a:pt x="1981" y="1863"/>
                  </a:lnTo>
                  <a:lnTo>
                    <a:pt x="1996" y="1890"/>
                  </a:lnTo>
                  <a:lnTo>
                    <a:pt x="2015" y="1920"/>
                  </a:lnTo>
                  <a:lnTo>
                    <a:pt x="2035" y="1955"/>
                  </a:lnTo>
                  <a:lnTo>
                    <a:pt x="2057" y="1993"/>
                  </a:lnTo>
                  <a:lnTo>
                    <a:pt x="2077" y="2035"/>
                  </a:lnTo>
                  <a:lnTo>
                    <a:pt x="2099" y="2079"/>
                  </a:lnTo>
                  <a:lnTo>
                    <a:pt x="2120" y="2124"/>
                  </a:lnTo>
                  <a:lnTo>
                    <a:pt x="2140" y="2172"/>
                  </a:lnTo>
                  <a:lnTo>
                    <a:pt x="2158" y="2221"/>
                  </a:lnTo>
                  <a:lnTo>
                    <a:pt x="2174" y="2271"/>
                  </a:lnTo>
                  <a:lnTo>
                    <a:pt x="2188" y="2321"/>
                  </a:lnTo>
                  <a:lnTo>
                    <a:pt x="2188" y="2336"/>
                  </a:lnTo>
                  <a:lnTo>
                    <a:pt x="2184" y="2349"/>
                  </a:lnTo>
                  <a:lnTo>
                    <a:pt x="2175" y="2360"/>
                  </a:lnTo>
                  <a:lnTo>
                    <a:pt x="2163" y="2368"/>
                  </a:lnTo>
                  <a:lnTo>
                    <a:pt x="2147" y="2370"/>
                  </a:lnTo>
                  <a:lnTo>
                    <a:pt x="2134" y="2368"/>
                  </a:lnTo>
                  <a:lnTo>
                    <a:pt x="2122" y="2360"/>
                  </a:lnTo>
                  <a:lnTo>
                    <a:pt x="2112" y="2349"/>
                  </a:lnTo>
                  <a:lnTo>
                    <a:pt x="2111" y="2347"/>
                  </a:lnTo>
                  <a:lnTo>
                    <a:pt x="2107" y="2341"/>
                  </a:lnTo>
                  <a:lnTo>
                    <a:pt x="2100" y="2335"/>
                  </a:lnTo>
                  <a:lnTo>
                    <a:pt x="2089" y="2327"/>
                  </a:lnTo>
                  <a:lnTo>
                    <a:pt x="2075" y="2320"/>
                  </a:lnTo>
                  <a:lnTo>
                    <a:pt x="2057" y="2312"/>
                  </a:lnTo>
                  <a:lnTo>
                    <a:pt x="2034" y="2307"/>
                  </a:lnTo>
                  <a:lnTo>
                    <a:pt x="2005" y="2303"/>
                  </a:lnTo>
                  <a:lnTo>
                    <a:pt x="1995" y="2320"/>
                  </a:lnTo>
                  <a:lnTo>
                    <a:pt x="1984" y="2341"/>
                  </a:lnTo>
                  <a:lnTo>
                    <a:pt x="1972" y="2368"/>
                  </a:lnTo>
                  <a:lnTo>
                    <a:pt x="1959" y="2398"/>
                  </a:lnTo>
                  <a:lnTo>
                    <a:pt x="1948" y="2431"/>
                  </a:lnTo>
                  <a:lnTo>
                    <a:pt x="1940" y="2468"/>
                  </a:lnTo>
                  <a:lnTo>
                    <a:pt x="1932" y="2506"/>
                  </a:lnTo>
                  <a:lnTo>
                    <a:pt x="1937" y="2506"/>
                  </a:lnTo>
                  <a:lnTo>
                    <a:pt x="1943" y="2506"/>
                  </a:lnTo>
                  <a:lnTo>
                    <a:pt x="1983" y="2509"/>
                  </a:lnTo>
                  <a:lnTo>
                    <a:pt x="2022" y="2518"/>
                  </a:lnTo>
                  <a:lnTo>
                    <a:pt x="2058" y="2533"/>
                  </a:lnTo>
                  <a:lnTo>
                    <a:pt x="2091" y="2554"/>
                  </a:lnTo>
                  <a:lnTo>
                    <a:pt x="2119" y="2579"/>
                  </a:lnTo>
                  <a:lnTo>
                    <a:pt x="2144" y="2608"/>
                  </a:lnTo>
                  <a:lnTo>
                    <a:pt x="2165" y="2640"/>
                  </a:lnTo>
                  <a:lnTo>
                    <a:pt x="2180" y="2676"/>
                  </a:lnTo>
                  <a:lnTo>
                    <a:pt x="2190" y="2715"/>
                  </a:lnTo>
                  <a:lnTo>
                    <a:pt x="2193" y="2756"/>
                  </a:lnTo>
                  <a:lnTo>
                    <a:pt x="2190" y="2796"/>
                  </a:lnTo>
                  <a:lnTo>
                    <a:pt x="2180" y="2835"/>
                  </a:lnTo>
                  <a:lnTo>
                    <a:pt x="2165" y="2871"/>
                  </a:lnTo>
                  <a:lnTo>
                    <a:pt x="2144" y="2903"/>
                  </a:lnTo>
                  <a:lnTo>
                    <a:pt x="2119" y="2932"/>
                  </a:lnTo>
                  <a:lnTo>
                    <a:pt x="2091" y="2957"/>
                  </a:lnTo>
                  <a:lnTo>
                    <a:pt x="2058" y="2977"/>
                  </a:lnTo>
                  <a:lnTo>
                    <a:pt x="2022" y="2993"/>
                  </a:lnTo>
                  <a:lnTo>
                    <a:pt x="1983" y="3001"/>
                  </a:lnTo>
                  <a:lnTo>
                    <a:pt x="1943" y="3005"/>
                  </a:lnTo>
                  <a:lnTo>
                    <a:pt x="1906" y="3003"/>
                  </a:lnTo>
                  <a:lnTo>
                    <a:pt x="1869" y="2994"/>
                  </a:lnTo>
                  <a:lnTo>
                    <a:pt x="1853" y="3058"/>
                  </a:lnTo>
                  <a:lnTo>
                    <a:pt x="1832" y="3120"/>
                  </a:lnTo>
                  <a:lnTo>
                    <a:pt x="1805" y="3180"/>
                  </a:lnTo>
                  <a:lnTo>
                    <a:pt x="1773" y="3237"/>
                  </a:lnTo>
                  <a:lnTo>
                    <a:pt x="1736" y="3289"/>
                  </a:lnTo>
                  <a:lnTo>
                    <a:pt x="1694" y="3340"/>
                  </a:lnTo>
                  <a:lnTo>
                    <a:pt x="1648" y="3385"/>
                  </a:lnTo>
                  <a:lnTo>
                    <a:pt x="1599" y="3426"/>
                  </a:lnTo>
                  <a:lnTo>
                    <a:pt x="1544" y="3463"/>
                  </a:lnTo>
                  <a:lnTo>
                    <a:pt x="1489" y="3496"/>
                  </a:lnTo>
                  <a:lnTo>
                    <a:pt x="1429" y="3522"/>
                  </a:lnTo>
                  <a:lnTo>
                    <a:pt x="1366" y="3544"/>
                  </a:lnTo>
                  <a:lnTo>
                    <a:pt x="1301" y="3559"/>
                  </a:lnTo>
                  <a:lnTo>
                    <a:pt x="1235" y="3569"/>
                  </a:lnTo>
                  <a:lnTo>
                    <a:pt x="1166" y="3572"/>
                  </a:lnTo>
                  <a:lnTo>
                    <a:pt x="1067" y="3572"/>
                  </a:lnTo>
                  <a:lnTo>
                    <a:pt x="998" y="3569"/>
                  </a:lnTo>
                  <a:lnTo>
                    <a:pt x="931" y="3559"/>
                  </a:lnTo>
                  <a:lnTo>
                    <a:pt x="867" y="3544"/>
                  </a:lnTo>
                  <a:lnTo>
                    <a:pt x="804" y="3522"/>
                  </a:lnTo>
                  <a:lnTo>
                    <a:pt x="744" y="3496"/>
                  </a:lnTo>
                  <a:lnTo>
                    <a:pt x="687" y="3464"/>
                  </a:lnTo>
                  <a:lnTo>
                    <a:pt x="635" y="3427"/>
                  </a:lnTo>
                  <a:lnTo>
                    <a:pt x="584" y="3385"/>
                  </a:lnTo>
                  <a:lnTo>
                    <a:pt x="538" y="3341"/>
                  </a:lnTo>
                  <a:lnTo>
                    <a:pt x="497" y="3292"/>
                  </a:lnTo>
                  <a:lnTo>
                    <a:pt x="461" y="3238"/>
                  </a:lnTo>
                  <a:lnTo>
                    <a:pt x="428" y="3181"/>
                  </a:lnTo>
                  <a:lnTo>
                    <a:pt x="401" y="3123"/>
                  </a:lnTo>
                  <a:lnTo>
                    <a:pt x="379" y="3060"/>
                  </a:lnTo>
                  <a:lnTo>
                    <a:pt x="363" y="2996"/>
                  </a:lnTo>
                  <a:lnTo>
                    <a:pt x="330" y="3003"/>
                  </a:lnTo>
                  <a:lnTo>
                    <a:pt x="297" y="3005"/>
                  </a:lnTo>
                  <a:lnTo>
                    <a:pt x="256" y="3001"/>
                  </a:lnTo>
                  <a:lnTo>
                    <a:pt x="218" y="2993"/>
                  </a:lnTo>
                  <a:lnTo>
                    <a:pt x="182" y="2977"/>
                  </a:lnTo>
                  <a:lnTo>
                    <a:pt x="149" y="2957"/>
                  </a:lnTo>
                  <a:lnTo>
                    <a:pt x="120" y="2932"/>
                  </a:lnTo>
                  <a:lnTo>
                    <a:pt x="95" y="2903"/>
                  </a:lnTo>
                  <a:lnTo>
                    <a:pt x="74" y="2871"/>
                  </a:lnTo>
                  <a:lnTo>
                    <a:pt x="59" y="2835"/>
                  </a:lnTo>
                  <a:lnTo>
                    <a:pt x="50" y="2796"/>
                  </a:lnTo>
                  <a:lnTo>
                    <a:pt x="47" y="2756"/>
                  </a:lnTo>
                  <a:lnTo>
                    <a:pt x="49" y="2719"/>
                  </a:lnTo>
                  <a:lnTo>
                    <a:pt x="57" y="2684"/>
                  </a:lnTo>
                  <a:lnTo>
                    <a:pt x="69" y="2651"/>
                  </a:lnTo>
                  <a:lnTo>
                    <a:pt x="86" y="2621"/>
                  </a:lnTo>
                  <a:lnTo>
                    <a:pt x="107" y="2593"/>
                  </a:lnTo>
                  <a:lnTo>
                    <a:pt x="131" y="2569"/>
                  </a:lnTo>
                  <a:lnTo>
                    <a:pt x="124" y="2551"/>
                  </a:lnTo>
                  <a:lnTo>
                    <a:pt x="115" y="2526"/>
                  </a:lnTo>
                  <a:lnTo>
                    <a:pt x="105" y="2496"/>
                  </a:lnTo>
                  <a:lnTo>
                    <a:pt x="93" y="2463"/>
                  </a:lnTo>
                  <a:lnTo>
                    <a:pt x="81" y="2425"/>
                  </a:lnTo>
                  <a:lnTo>
                    <a:pt x="68" y="2384"/>
                  </a:lnTo>
                  <a:lnTo>
                    <a:pt x="56" y="2340"/>
                  </a:lnTo>
                  <a:lnTo>
                    <a:pt x="43" y="2295"/>
                  </a:lnTo>
                  <a:lnTo>
                    <a:pt x="32" y="2248"/>
                  </a:lnTo>
                  <a:lnTo>
                    <a:pt x="22" y="2200"/>
                  </a:lnTo>
                  <a:lnTo>
                    <a:pt x="13" y="2152"/>
                  </a:lnTo>
                  <a:lnTo>
                    <a:pt x="6" y="2105"/>
                  </a:lnTo>
                  <a:lnTo>
                    <a:pt x="2" y="2058"/>
                  </a:lnTo>
                  <a:lnTo>
                    <a:pt x="0" y="2013"/>
                  </a:lnTo>
                  <a:lnTo>
                    <a:pt x="3" y="1999"/>
                  </a:lnTo>
                  <a:lnTo>
                    <a:pt x="10" y="1987"/>
                  </a:lnTo>
                  <a:lnTo>
                    <a:pt x="21" y="1978"/>
                  </a:lnTo>
                  <a:lnTo>
                    <a:pt x="35" y="1974"/>
                  </a:lnTo>
                  <a:lnTo>
                    <a:pt x="49" y="1974"/>
                  </a:lnTo>
                  <a:lnTo>
                    <a:pt x="62" y="1979"/>
                  </a:lnTo>
                  <a:lnTo>
                    <a:pt x="73" y="1989"/>
                  </a:lnTo>
                  <a:lnTo>
                    <a:pt x="79" y="2002"/>
                  </a:lnTo>
                  <a:lnTo>
                    <a:pt x="80" y="2005"/>
                  </a:lnTo>
                  <a:lnTo>
                    <a:pt x="84" y="2011"/>
                  </a:lnTo>
                  <a:lnTo>
                    <a:pt x="91" y="2020"/>
                  </a:lnTo>
                  <a:lnTo>
                    <a:pt x="103" y="2031"/>
                  </a:lnTo>
                  <a:lnTo>
                    <a:pt x="119" y="2041"/>
                  </a:lnTo>
                  <a:lnTo>
                    <a:pt x="142" y="2053"/>
                  </a:lnTo>
                  <a:lnTo>
                    <a:pt x="141" y="2017"/>
                  </a:lnTo>
                  <a:lnTo>
                    <a:pt x="141" y="1975"/>
                  </a:lnTo>
                  <a:lnTo>
                    <a:pt x="142" y="1927"/>
                  </a:lnTo>
                  <a:lnTo>
                    <a:pt x="144" y="1876"/>
                  </a:lnTo>
                  <a:lnTo>
                    <a:pt x="149" y="1820"/>
                  </a:lnTo>
                  <a:lnTo>
                    <a:pt x="155" y="1763"/>
                  </a:lnTo>
                  <a:lnTo>
                    <a:pt x="165" y="1705"/>
                  </a:lnTo>
                  <a:lnTo>
                    <a:pt x="177" y="1649"/>
                  </a:lnTo>
                  <a:lnTo>
                    <a:pt x="193" y="1593"/>
                  </a:lnTo>
                  <a:lnTo>
                    <a:pt x="199" y="1580"/>
                  </a:lnTo>
                  <a:lnTo>
                    <a:pt x="209" y="1571"/>
                  </a:lnTo>
                  <a:lnTo>
                    <a:pt x="222" y="1566"/>
                  </a:lnTo>
                  <a:lnTo>
                    <a:pt x="235" y="1565"/>
                  </a:lnTo>
                  <a:lnTo>
                    <a:pt x="248" y="1569"/>
                  </a:lnTo>
                  <a:lnTo>
                    <a:pt x="259" y="1577"/>
                  </a:lnTo>
                  <a:lnTo>
                    <a:pt x="358" y="1678"/>
                  </a:lnTo>
                  <a:lnTo>
                    <a:pt x="372" y="1652"/>
                  </a:lnTo>
                  <a:lnTo>
                    <a:pt x="388" y="1620"/>
                  </a:lnTo>
                  <a:lnTo>
                    <a:pt x="408" y="1587"/>
                  </a:lnTo>
                  <a:lnTo>
                    <a:pt x="430" y="1549"/>
                  </a:lnTo>
                  <a:lnTo>
                    <a:pt x="455" y="1510"/>
                  </a:lnTo>
                  <a:lnTo>
                    <a:pt x="483" y="1470"/>
                  </a:lnTo>
                  <a:lnTo>
                    <a:pt x="511" y="1428"/>
                  </a:lnTo>
                  <a:lnTo>
                    <a:pt x="543" y="1387"/>
                  </a:lnTo>
                  <a:lnTo>
                    <a:pt x="576" y="1347"/>
                  </a:lnTo>
                  <a:lnTo>
                    <a:pt x="611" y="1307"/>
                  </a:lnTo>
                  <a:lnTo>
                    <a:pt x="647" y="1270"/>
                  </a:lnTo>
                  <a:lnTo>
                    <a:pt x="659" y="1261"/>
                  </a:lnTo>
                  <a:lnTo>
                    <a:pt x="673" y="1258"/>
                  </a:lnTo>
                  <a:lnTo>
                    <a:pt x="687" y="1260"/>
                  </a:lnTo>
                  <a:lnTo>
                    <a:pt x="699" y="1267"/>
                  </a:lnTo>
                  <a:lnTo>
                    <a:pt x="709" y="1278"/>
                  </a:lnTo>
                  <a:lnTo>
                    <a:pt x="715" y="1292"/>
                  </a:lnTo>
                  <a:lnTo>
                    <a:pt x="715" y="1306"/>
                  </a:lnTo>
                  <a:lnTo>
                    <a:pt x="709" y="1319"/>
                  </a:lnTo>
                  <a:lnTo>
                    <a:pt x="708" y="1321"/>
                  </a:lnTo>
                  <a:lnTo>
                    <a:pt x="706" y="1327"/>
                  </a:lnTo>
                  <a:lnTo>
                    <a:pt x="704" y="1335"/>
                  </a:lnTo>
                  <a:lnTo>
                    <a:pt x="703" y="1345"/>
                  </a:lnTo>
                  <a:lnTo>
                    <a:pt x="703" y="1360"/>
                  </a:lnTo>
                  <a:lnTo>
                    <a:pt x="705" y="1377"/>
                  </a:lnTo>
                  <a:lnTo>
                    <a:pt x="709" y="1396"/>
                  </a:lnTo>
                  <a:lnTo>
                    <a:pt x="717" y="1419"/>
                  </a:lnTo>
                  <a:lnTo>
                    <a:pt x="741" y="1404"/>
                  </a:lnTo>
                  <a:lnTo>
                    <a:pt x="769" y="1389"/>
                  </a:lnTo>
                  <a:lnTo>
                    <a:pt x="802" y="1372"/>
                  </a:lnTo>
                  <a:lnTo>
                    <a:pt x="838" y="1353"/>
                  </a:lnTo>
                  <a:lnTo>
                    <a:pt x="879" y="1333"/>
                  </a:lnTo>
                  <a:lnTo>
                    <a:pt x="922" y="1313"/>
                  </a:lnTo>
                  <a:lnTo>
                    <a:pt x="966" y="1293"/>
                  </a:lnTo>
                  <a:lnTo>
                    <a:pt x="1013" y="1273"/>
                  </a:lnTo>
                  <a:lnTo>
                    <a:pt x="1063" y="1256"/>
                  </a:lnTo>
                  <a:lnTo>
                    <a:pt x="1112" y="1239"/>
                  </a:lnTo>
                  <a:lnTo>
                    <a:pt x="1161" y="1224"/>
                  </a:lnTo>
                  <a:lnTo>
                    <a:pt x="1212" y="1212"/>
                  </a:lnTo>
                  <a:lnTo>
                    <a:pt x="1226" y="1212"/>
                  </a:lnTo>
                  <a:close/>
                  <a:moveTo>
                    <a:pt x="2283" y="737"/>
                  </a:moveTo>
                  <a:lnTo>
                    <a:pt x="2306" y="740"/>
                  </a:lnTo>
                  <a:lnTo>
                    <a:pt x="2328" y="749"/>
                  </a:lnTo>
                  <a:lnTo>
                    <a:pt x="2346" y="762"/>
                  </a:lnTo>
                  <a:lnTo>
                    <a:pt x="2360" y="779"/>
                  </a:lnTo>
                  <a:lnTo>
                    <a:pt x="2369" y="800"/>
                  </a:lnTo>
                  <a:lnTo>
                    <a:pt x="2372" y="823"/>
                  </a:lnTo>
                  <a:lnTo>
                    <a:pt x="2369" y="846"/>
                  </a:lnTo>
                  <a:lnTo>
                    <a:pt x="2360" y="867"/>
                  </a:lnTo>
                  <a:lnTo>
                    <a:pt x="2346" y="885"/>
                  </a:lnTo>
                  <a:lnTo>
                    <a:pt x="2328" y="898"/>
                  </a:lnTo>
                  <a:lnTo>
                    <a:pt x="2307" y="907"/>
                  </a:lnTo>
                  <a:lnTo>
                    <a:pt x="2283" y="910"/>
                  </a:lnTo>
                  <a:lnTo>
                    <a:pt x="2259" y="907"/>
                  </a:lnTo>
                  <a:lnTo>
                    <a:pt x="2238" y="898"/>
                  </a:lnTo>
                  <a:lnTo>
                    <a:pt x="2220" y="885"/>
                  </a:lnTo>
                  <a:lnTo>
                    <a:pt x="2205" y="868"/>
                  </a:lnTo>
                  <a:lnTo>
                    <a:pt x="2197" y="847"/>
                  </a:lnTo>
                  <a:lnTo>
                    <a:pt x="2193" y="824"/>
                  </a:lnTo>
                  <a:lnTo>
                    <a:pt x="2197" y="801"/>
                  </a:lnTo>
                  <a:lnTo>
                    <a:pt x="2205" y="780"/>
                  </a:lnTo>
                  <a:lnTo>
                    <a:pt x="2220" y="763"/>
                  </a:lnTo>
                  <a:lnTo>
                    <a:pt x="2237" y="749"/>
                  </a:lnTo>
                  <a:lnTo>
                    <a:pt x="2259" y="740"/>
                  </a:lnTo>
                  <a:lnTo>
                    <a:pt x="2283" y="737"/>
                  </a:lnTo>
                  <a:close/>
                  <a:moveTo>
                    <a:pt x="2290" y="236"/>
                  </a:moveTo>
                  <a:lnTo>
                    <a:pt x="2317" y="237"/>
                  </a:lnTo>
                  <a:lnTo>
                    <a:pt x="2343" y="241"/>
                  </a:lnTo>
                  <a:lnTo>
                    <a:pt x="2370" y="247"/>
                  </a:lnTo>
                  <a:lnTo>
                    <a:pt x="2394" y="256"/>
                  </a:lnTo>
                  <a:lnTo>
                    <a:pt x="2417" y="267"/>
                  </a:lnTo>
                  <a:lnTo>
                    <a:pt x="2439" y="281"/>
                  </a:lnTo>
                  <a:lnTo>
                    <a:pt x="2457" y="296"/>
                  </a:lnTo>
                  <a:lnTo>
                    <a:pt x="2474" y="316"/>
                  </a:lnTo>
                  <a:lnTo>
                    <a:pt x="2488" y="337"/>
                  </a:lnTo>
                  <a:lnTo>
                    <a:pt x="2498" y="361"/>
                  </a:lnTo>
                  <a:lnTo>
                    <a:pt x="2503" y="389"/>
                  </a:lnTo>
                  <a:lnTo>
                    <a:pt x="2505" y="419"/>
                  </a:lnTo>
                  <a:lnTo>
                    <a:pt x="2504" y="448"/>
                  </a:lnTo>
                  <a:lnTo>
                    <a:pt x="2499" y="473"/>
                  </a:lnTo>
                  <a:lnTo>
                    <a:pt x="2490" y="495"/>
                  </a:lnTo>
                  <a:lnTo>
                    <a:pt x="2478" y="514"/>
                  </a:lnTo>
                  <a:lnTo>
                    <a:pt x="2464" y="533"/>
                  </a:lnTo>
                  <a:lnTo>
                    <a:pt x="2446" y="550"/>
                  </a:lnTo>
                  <a:lnTo>
                    <a:pt x="2425" y="568"/>
                  </a:lnTo>
                  <a:lnTo>
                    <a:pt x="2404" y="585"/>
                  </a:lnTo>
                  <a:lnTo>
                    <a:pt x="2386" y="600"/>
                  </a:lnTo>
                  <a:lnTo>
                    <a:pt x="2373" y="612"/>
                  </a:lnTo>
                  <a:lnTo>
                    <a:pt x="2363" y="625"/>
                  </a:lnTo>
                  <a:lnTo>
                    <a:pt x="2358" y="639"/>
                  </a:lnTo>
                  <a:lnTo>
                    <a:pt x="2354" y="653"/>
                  </a:lnTo>
                  <a:lnTo>
                    <a:pt x="2353" y="670"/>
                  </a:lnTo>
                  <a:lnTo>
                    <a:pt x="2353" y="694"/>
                  </a:lnTo>
                  <a:lnTo>
                    <a:pt x="2211" y="694"/>
                  </a:lnTo>
                  <a:lnTo>
                    <a:pt x="2211" y="659"/>
                  </a:lnTo>
                  <a:lnTo>
                    <a:pt x="2212" y="634"/>
                  </a:lnTo>
                  <a:lnTo>
                    <a:pt x="2216" y="611"/>
                  </a:lnTo>
                  <a:lnTo>
                    <a:pt x="2224" y="592"/>
                  </a:lnTo>
                  <a:lnTo>
                    <a:pt x="2235" y="574"/>
                  </a:lnTo>
                  <a:lnTo>
                    <a:pt x="2248" y="557"/>
                  </a:lnTo>
                  <a:lnTo>
                    <a:pt x="2263" y="540"/>
                  </a:lnTo>
                  <a:lnTo>
                    <a:pt x="2283" y="523"/>
                  </a:lnTo>
                  <a:lnTo>
                    <a:pt x="2314" y="495"/>
                  </a:lnTo>
                  <a:lnTo>
                    <a:pt x="2325" y="483"/>
                  </a:lnTo>
                  <a:lnTo>
                    <a:pt x="2336" y="472"/>
                  </a:lnTo>
                  <a:lnTo>
                    <a:pt x="2343" y="459"/>
                  </a:lnTo>
                  <a:lnTo>
                    <a:pt x="2349" y="445"/>
                  </a:lnTo>
                  <a:lnTo>
                    <a:pt x="2351" y="429"/>
                  </a:lnTo>
                  <a:lnTo>
                    <a:pt x="2349" y="412"/>
                  </a:lnTo>
                  <a:lnTo>
                    <a:pt x="2342" y="395"/>
                  </a:lnTo>
                  <a:lnTo>
                    <a:pt x="2332" y="383"/>
                  </a:lnTo>
                  <a:lnTo>
                    <a:pt x="2319" y="373"/>
                  </a:lnTo>
                  <a:lnTo>
                    <a:pt x="2303" y="367"/>
                  </a:lnTo>
                  <a:lnTo>
                    <a:pt x="2284" y="366"/>
                  </a:lnTo>
                  <a:lnTo>
                    <a:pt x="2263" y="368"/>
                  </a:lnTo>
                  <a:lnTo>
                    <a:pt x="2247" y="375"/>
                  </a:lnTo>
                  <a:lnTo>
                    <a:pt x="2233" y="385"/>
                  </a:lnTo>
                  <a:lnTo>
                    <a:pt x="2221" y="399"/>
                  </a:lnTo>
                  <a:lnTo>
                    <a:pt x="2213" y="414"/>
                  </a:lnTo>
                  <a:lnTo>
                    <a:pt x="2208" y="431"/>
                  </a:lnTo>
                  <a:lnTo>
                    <a:pt x="2205" y="450"/>
                  </a:lnTo>
                  <a:lnTo>
                    <a:pt x="2059" y="435"/>
                  </a:lnTo>
                  <a:lnTo>
                    <a:pt x="2065" y="401"/>
                  </a:lnTo>
                  <a:lnTo>
                    <a:pt x="2075" y="369"/>
                  </a:lnTo>
                  <a:lnTo>
                    <a:pt x="2088" y="341"/>
                  </a:lnTo>
                  <a:lnTo>
                    <a:pt x="2105" y="317"/>
                  </a:lnTo>
                  <a:lnTo>
                    <a:pt x="2124" y="295"/>
                  </a:lnTo>
                  <a:lnTo>
                    <a:pt x="2147" y="277"/>
                  </a:lnTo>
                  <a:lnTo>
                    <a:pt x="2172" y="262"/>
                  </a:lnTo>
                  <a:lnTo>
                    <a:pt x="2199" y="251"/>
                  </a:lnTo>
                  <a:lnTo>
                    <a:pt x="2227" y="243"/>
                  </a:lnTo>
                  <a:lnTo>
                    <a:pt x="2258" y="238"/>
                  </a:lnTo>
                  <a:lnTo>
                    <a:pt x="2290" y="236"/>
                  </a:lnTo>
                  <a:close/>
                  <a:moveTo>
                    <a:pt x="1761" y="80"/>
                  </a:moveTo>
                  <a:lnTo>
                    <a:pt x="1732" y="83"/>
                  </a:lnTo>
                  <a:lnTo>
                    <a:pt x="1705" y="93"/>
                  </a:lnTo>
                  <a:lnTo>
                    <a:pt x="1681" y="107"/>
                  </a:lnTo>
                  <a:lnTo>
                    <a:pt x="1661" y="127"/>
                  </a:lnTo>
                  <a:lnTo>
                    <a:pt x="1647" y="151"/>
                  </a:lnTo>
                  <a:lnTo>
                    <a:pt x="1637" y="177"/>
                  </a:lnTo>
                  <a:lnTo>
                    <a:pt x="1634" y="207"/>
                  </a:lnTo>
                  <a:lnTo>
                    <a:pt x="1634" y="954"/>
                  </a:lnTo>
                  <a:lnTo>
                    <a:pt x="1637" y="983"/>
                  </a:lnTo>
                  <a:lnTo>
                    <a:pt x="1647" y="1009"/>
                  </a:lnTo>
                  <a:lnTo>
                    <a:pt x="1661" y="1033"/>
                  </a:lnTo>
                  <a:lnTo>
                    <a:pt x="1681" y="1053"/>
                  </a:lnTo>
                  <a:lnTo>
                    <a:pt x="1705" y="1067"/>
                  </a:lnTo>
                  <a:lnTo>
                    <a:pt x="1732" y="1077"/>
                  </a:lnTo>
                  <a:lnTo>
                    <a:pt x="1761" y="1080"/>
                  </a:lnTo>
                  <a:lnTo>
                    <a:pt x="1962" y="1080"/>
                  </a:lnTo>
                  <a:lnTo>
                    <a:pt x="1962" y="1080"/>
                  </a:lnTo>
                  <a:lnTo>
                    <a:pt x="1973" y="1081"/>
                  </a:lnTo>
                  <a:lnTo>
                    <a:pt x="1983" y="1086"/>
                  </a:lnTo>
                  <a:lnTo>
                    <a:pt x="1991" y="1092"/>
                  </a:lnTo>
                  <a:lnTo>
                    <a:pt x="1998" y="1100"/>
                  </a:lnTo>
                  <a:lnTo>
                    <a:pt x="2002" y="1110"/>
                  </a:lnTo>
                  <a:lnTo>
                    <a:pt x="2003" y="1121"/>
                  </a:lnTo>
                  <a:lnTo>
                    <a:pt x="2003" y="1426"/>
                  </a:lnTo>
                  <a:lnTo>
                    <a:pt x="2338" y="1092"/>
                  </a:lnTo>
                  <a:lnTo>
                    <a:pt x="2347" y="1086"/>
                  </a:lnTo>
                  <a:lnTo>
                    <a:pt x="2357" y="1081"/>
                  </a:lnTo>
                  <a:lnTo>
                    <a:pt x="2366" y="1080"/>
                  </a:lnTo>
                  <a:lnTo>
                    <a:pt x="2859" y="1080"/>
                  </a:lnTo>
                  <a:lnTo>
                    <a:pt x="2887" y="1077"/>
                  </a:lnTo>
                  <a:lnTo>
                    <a:pt x="2915" y="1067"/>
                  </a:lnTo>
                  <a:lnTo>
                    <a:pt x="2938" y="1053"/>
                  </a:lnTo>
                  <a:lnTo>
                    <a:pt x="2957" y="1033"/>
                  </a:lnTo>
                  <a:lnTo>
                    <a:pt x="2973" y="1009"/>
                  </a:lnTo>
                  <a:lnTo>
                    <a:pt x="2982" y="983"/>
                  </a:lnTo>
                  <a:lnTo>
                    <a:pt x="2986" y="954"/>
                  </a:lnTo>
                  <a:lnTo>
                    <a:pt x="2986" y="207"/>
                  </a:lnTo>
                  <a:lnTo>
                    <a:pt x="2982" y="177"/>
                  </a:lnTo>
                  <a:lnTo>
                    <a:pt x="2973" y="151"/>
                  </a:lnTo>
                  <a:lnTo>
                    <a:pt x="2957" y="127"/>
                  </a:lnTo>
                  <a:lnTo>
                    <a:pt x="2938" y="107"/>
                  </a:lnTo>
                  <a:lnTo>
                    <a:pt x="2915" y="93"/>
                  </a:lnTo>
                  <a:lnTo>
                    <a:pt x="2887" y="83"/>
                  </a:lnTo>
                  <a:lnTo>
                    <a:pt x="2859" y="80"/>
                  </a:lnTo>
                  <a:lnTo>
                    <a:pt x="1761" y="80"/>
                  </a:lnTo>
                  <a:close/>
                  <a:moveTo>
                    <a:pt x="1761" y="0"/>
                  </a:moveTo>
                  <a:lnTo>
                    <a:pt x="2859" y="0"/>
                  </a:lnTo>
                  <a:lnTo>
                    <a:pt x="2896" y="4"/>
                  </a:lnTo>
                  <a:lnTo>
                    <a:pt x="2931" y="12"/>
                  </a:lnTo>
                  <a:lnTo>
                    <a:pt x="2963" y="28"/>
                  </a:lnTo>
                  <a:lnTo>
                    <a:pt x="2992" y="48"/>
                  </a:lnTo>
                  <a:lnTo>
                    <a:pt x="3017" y="73"/>
                  </a:lnTo>
                  <a:lnTo>
                    <a:pt x="3037" y="102"/>
                  </a:lnTo>
                  <a:lnTo>
                    <a:pt x="3053" y="135"/>
                  </a:lnTo>
                  <a:lnTo>
                    <a:pt x="3063" y="169"/>
                  </a:lnTo>
                  <a:lnTo>
                    <a:pt x="3066" y="207"/>
                  </a:lnTo>
                  <a:lnTo>
                    <a:pt x="3066" y="954"/>
                  </a:lnTo>
                  <a:lnTo>
                    <a:pt x="3063" y="991"/>
                  </a:lnTo>
                  <a:lnTo>
                    <a:pt x="3053" y="1026"/>
                  </a:lnTo>
                  <a:lnTo>
                    <a:pt x="3037" y="1059"/>
                  </a:lnTo>
                  <a:lnTo>
                    <a:pt x="3017" y="1087"/>
                  </a:lnTo>
                  <a:lnTo>
                    <a:pt x="2992" y="1112"/>
                  </a:lnTo>
                  <a:lnTo>
                    <a:pt x="2963" y="1133"/>
                  </a:lnTo>
                  <a:lnTo>
                    <a:pt x="2931" y="1148"/>
                  </a:lnTo>
                  <a:lnTo>
                    <a:pt x="2896" y="1157"/>
                  </a:lnTo>
                  <a:lnTo>
                    <a:pt x="2859" y="1160"/>
                  </a:lnTo>
                  <a:lnTo>
                    <a:pt x="2384" y="1160"/>
                  </a:lnTo>
                  <a:lnTo>
                    <a:pt x="1991" y="1552"/>
                  </a:lnTo>
                  <a:lnTo>
                    <a:pt x="1982" y="1557"/>
                  </a:lnTo>
                  <a:lnTo>
                    <a:pt x="1973" y="1561"/>
                  </a:lnTo>
                  <a:lnTo>
                    <a:pt x="1962" y="1563"/>
                  </a:lnTo>
                  <a:lnTo>
                    <a:pt x="1955" y="1563"/>
                  </a:lnTo>
                  <a:lnTo>
                    <a:pt x="1947" y="1559"/>
                  </a:lnTo>
                  <a:lnTo>
                    <a:pt x="1937" y="1554"/>
                  </a:lnTo>
                  <a:lnTo>
                    <a:pt x="1930" y="1545"/>
                  </a:lnTo>
                  <a:lnTo>
                    <a:pt x="1924" y="1534"/>
                  </a:lnTo>
                  <a:lnTo>
                    <a:pt x="1923" y="1523"/>
                  </a:lnTo>
                  <a:lnTo>
                    <a:pt x="1923" y="1160"/>
                  </a:lnTo>
                  <a:lnTo>
                    <a:pt x="1761" y="1160"/>
                  </a:lnTo>
                  <a:lnTo>
                    <a:pt x="1724" y="1157"/>
                  </a:lnTo>
                  <a:lnTo>
                    <a:pt x="1689" y="1148"/>
                  </a:lnTo>
                  <a:lnTo>
                    <a:pt x="1656" y="1133"/>
                  </a:lnTo>
                  <a:lnTo>
                    <a:pt x="1628" y="1112"/>
                  </a:lnTo>
                  <a:lnTo>
                    <a:pt x="1602" y="1087"/>
                  </a:lnTo>
                  <a:lnTo>
                    <a:pt x="1582" y="1059"/>
                  </a:lnTo>
                  <a:lnTo>
                    <a:pt x="1566" y="1026"/>
                  </a:lnTo>
                  <a:lnTo>
                    <a:pt x="1557" y="991"/>
                  </a:lnTo>
                  <a:lnTo>
                    <a:pt x="1554" y="954"/>
                  </a:lnTo>
                  <a:lnTo>
                    <a:pt x="1554" y="207"/>
                  </a:lnTo>
                  <a:lnTo>
                    <a:pt x="1557" y="169"/>
                  </a:lnTo>
                  <a:lnTo>
                    <a:pt x="1566" y="135"/>
                  </a:lnTo>
                  <a:lnTo>
                    <a:pt x="1582" y="102"/>
                  </a:lnTo>
                  <a:lnTo>
                    <a:pt x="1602" y="73"/>
                  </a:lnTo>
                  <a:lnTo>
                    <a:pt x="1628" y="48"/>
                  </a:lnTo>
                  <a:lnTo>
                    <a:pt x="1656" y="28"/>
                  </a:lnTo>
                  <a:lnTo>
                    <a:pt x="1689" y="12"/>
                  </a:lnTo>
                  <a:lnTo>
                    <a:pt x="1724" y="4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08E648-A14B-4340-AA42-E4A57F1F377D}"/>
              </a:ext>
            </a:extLst>
          </p:cNvPr>
          <p:cNvGrpSpPr/>
          <p:nvPr/>
        </p:nvGrpSpPr>
        <p:grpSpPr>
          <a:xfrm>
            <a:off x="3336822" y="1581321"/>
            <a:ext cx="1436438" cy="1440000"/>
            <a:chOff x="510498" y="1558557"/>
            <a:chExt cx="1440000" cy="144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44EFA8-66D9-4352-952F-959F747C9BE4}"/>
                </a:ext>
              </a:extLst>
            </p:cNvPr>
            <p:cNvSpPr/>
            <p:nvPr/>
          </p:nvSpPr>
          <p:spPr>
            <a:xfrm>
              <a:off x="510498" y="1558557"/>
              <a:ext cx="1440000" cy="144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7000">
                  <a:schemeClr val="tx2">
                    <a:lumMod val="50000"/>
                    <a:lumOff val="50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C8ABD11-E9AB-4ACF-8F2D-2A7EF6E31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98" y="1573041"/>
              <a:ext cx="1404000" cy="1404000"/>
            </a:xfrm>
            <a:custGeom>
              <a:avLst/>
              <a:gdLst>
                <a:gd name="T0" fmla="*/ 466 w 567"/>
                <a:gd name="T1" fmla="*/ 101 h 567"/>
                <a:gd name="T2" fmla="*/ 466 w 567"/>
                <a:gd name="T3" fmla="*/ 466 h 567"/>
                <a:gd name="T4" fmla="*/ 101 w 567"/>
                <a:gd name="T5" fmla="*/ 466 h 567"/>
                <a:gd name="T6" fmla="*/ 101 w 567"/>
                <a:gd name="T7" fmla="*/ 101 h 567"/>
                <a:gd name="T8" fmla="*/ 466 w 567"/>
                <a:gd name="T9" fmla="*/ 10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567">
                  <a:moveTo>
                    <a:pt x="466" y="101"/>
                  </a:moveTo>
                  <a:cubicBezTo>
                    <a:pt x="567" y="202"/>
                    <a:pt x="567" y="365"/>
                    <a:pt x="466" y="466"/>
                  </a:cubicBezTo>
                  <a:cubicBezTo>
                    <a:pt x="365" y="567"/>
                    <a:pt x="202" y="567"/>
                    <a:pt x="101" y="466"/>
                  </a:cubicBezTo>
                  <a:cubicBezTo>
                    <a:pt x="0" y="365"/>
                    <a:pt x="0" y="202"/>
                    <a:pt x="101" y="101"/>
                  </a:cubicBezTo>
                  <a:cubicBezTo>
                    <a:pt x="202" y="0"/>
                    <a:pt x="365" y="0"/>
                    <a:pt x="466" y="1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9000">
                  <a:schemeClr val="tx2">
                    <a:lumMod val="50000"/>
                    <a:lumOff val="50000"/>
                  </a:schemeClr>
                </a:gs>
                <a:gs pos="68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219170"/>
              <a:endParaRPr lang="en-US" sz="5400" b="1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8AB442-9920-4741-8F38-CF447E2C856D}"/>
              </a:ext>
            </a:extLst>
          </p:cNvPr>
          <p:cNvSpPr txBox="1"/>
          <p:nvPr/>
        </p:nvSpPr>
        <p:spPr>
          <a:xfrm>
            <a:off x="7546555" y="3027394"/>
            <a:ext cx="1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 Execute Quality Rules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63D096-CA05-4116-A1EF-4AB914339074}"/>
              </a:ext>
            </a:extLst>
          </p:cNvPr>
          <p:cNvGrpSpPr/>
          <p:nvPr/>
        </p:nvGrpSpPr>
        <p:grpSpPr>
          <a:xfrm>
            <a:off x="3294924" y="1571238"/>
            <a:ext cx="5706480" cy="1813435"/>
            <a:chOff x="-3403476" y="1816608"/>
            <a:chExt cx="5720628" cy="181343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ACDB6A2-471B-48FC-8BE0-0D23696000C1}"/>
                </a:ext>
              </a:extLst>
            </p:cNvPr>
            <p:cNvGrpSpPr/>
            <p:nvPr/>
          </p:nvGrpSpPr>
          <p:grpSpPr>
            <a:xfrm>
              <a:off x="-3403476" y="1816608"/>
              <a:ext cx="5720628" cy="1813435"/>
              <a:chOff x="-1595592" y="2189006"/>
              <a:chExt cx="5720628" cy="181343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DB057A0-AD04-4B80-B6FF-E7A11D592FCC}"/>
                  </a:ext>
                </a:extLst>
              </p:cNvPr>
              <p:cNvGrpSpPr/>
              <p:nvPr/>
            </p:nvGrpSpPr>
            <p:grpSpPr>
              <a:xfrm>
                <a:off x="2685036" y="2189006"/>
                <a:ext cx="1440000" cy="1440000"/>
                <a:chOff x="403654" y="1570170"/>
                <a:chExt cx="1440000" cy="144000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736AC4D-7C37-4D64-9B4F-6ABA2A08EAE3}"/>
                    </a:ext>
                  </a:extLst>
                </p:cNvPr>
                <p:cNvSpPr/>
                <p:nvPr/>
              </p:nvSpPr>
              <p:spPr>
                <a:xfrm>
                  <a:off x="403654" y="1570170"/>
                  <a:ext cx="1440000" cy="1440000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67000">
                      <a:schemeClr val="tx2">
                        <a:lumMod val="50000"/>
                        <a:lumOff val="50000"/>
                      </a:schemeClr>
                    </a:gs>
                    <a:gs pos="86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2" name="Freeform 16">
                  <a:extLst>
                    <a:ext uri="{FF2B5EF4-FFF2-40B4-BE49-F238E27FC236}">
                      <a16:creationId xmlns:a16="http://schemas.microsoft.com/office/drawing/2014/main" id="{EC6CAC05-A955-42DD-B02A-8E86C9570B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653" y="1588170"/>
                  <a:ext cx="1404000" cy="1404000"/>
                </a:xfrm>
                <a:custGeom>
                  <a:avLst/>
                  <a:gdLst>
                    <a:gd name="T0" fmla="*/ 466 w 567"/>
                    <a:gd name="T1" fmla="*/ 101 h 567"/>
                    <a:gd name="T2" fmla="*/ 466 w 567"/>
                    <a:gd name="T3" fmla="*/ 466 h 567"/>
                    <a:gd name="T4" fmla="*/ 101 w 567"/>
                    <a:gd name="T5" fmla="*/ 466 h 567"/>
                    <a:gd name="T6" fmla="*/ 101 w 567"/>
                    <a:gd name="T7" fmla="*/ 101 h 567"/>
                    <a:gd name="T8" fmla="*/ 466 w 567"/>
                    <a:gd name="T9" fmla="*/ 101 h 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7" h="567">
                      <a:moveTo>
                        <a:pt x="466" y="101"/>
                      </a:moveTo>
                      <a:cubicBezTo>
                        <a:pt x="567" y="202"/>
                        <a:pt x="567" y="365"/>
                        <a:pt x="466" y="466"/>
                      </a:cubicBezTo>
                      <a:cubicBezTo>
                        <a:pt x="365" y="567"/>
                        <a:pt x="202" y="567"/>
                        <a:pt x="101" y="466"/>
                      </a:cubicBezTo>
                      <a:cubicBezTo>
                        <a:pt x="0" y="365"/>
                        <a:pt x="0" y="202"/>
                        <a:pt x="101" y="101"/>
                      </a:cubicBezTo>
                      <a:cubicBezTo>
                        <a:pt x="202" y="0"/>
                        <a:pt x="365" y="0"/>
                        <a:pt x="466" y="1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49000">
                      <a:schemeClr val="tx2">
                        <a:lumMod val="50000"/>
                        <a:lumOff val="50000"/>
                      </a:schemeClr>
                    </a:gs>
                    <a:gs pos="68000">
                      <a:schemeClr val="accent1">
                        <a:lumMod val="45000"/>
                        <a:lumOff val="55000"/>
                      </a:schemeClr>
                    </a:gs>
                    <a:gs pos="92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1905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9170"/>
                  <a:endParaRPr lang="en-US" sz="5400" b="1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75FC09-75A9-4FC0-94F2-51B2842E9078}"/>
                  </a:ext>
                </a:extLst>
              </p:cNvPr>
              <p:cNvSpPr txBox="1"/>
              <p:nvPr/>
            </p:nvSpPr>
            <p:spPr>
              <a:xfrm>
                <a:off x="-1595592" y="3694664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/>
                  <a:t>Build Quality Rules</a:t>
                </a:r>
              </a:p>
            </p:txBody>
          </p:sp>
        </p:grp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554599A7-C043-4B6B-93F0-CC20D020BC6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3008181" y="2251694"/>
              <a:ext cx="751893" cy="732573"/>
            </a:xfrm>
            <a:custGeom>
              <a:avLst/>
              <a:gdLst>
                <a:gd name="T0" fmla="*/ 4201 w 5760"/>
                <a:gd name="T1" fmla="*/ 5214 h 5612"/>
                <a:gd name="T2" fmla="*/ 4763 w 5760"/>
                <a:gd name="T3" fmla="*/ 4878 h 5612"/>
                <a:gd name="T4" fmla="*/ 3051 w 5760"/>
                <a:gd name="T5" fmla="*/ 3759 h 5612"/>
                <a:gd name="T6" fmla="*/ 3241 w 5760"/>
                <a:gd name="T7" fmla="*/ 3831 h 5612"/>
                <a:gd name="T8" fmla="*/ 3123 w 5760"/>
                <a:gd name="T9" fmla="*/ 3717 h 5612"/>
                <a:gd name="T10" fmla="*/ 5472 w 5760"/>
                <a:gd name="T11" fmla="*/ 3770 h 5612"/>
                <a:gd name="T12" fmla="*/ 5624 w 5760"/>
                <a:gd name="T13" fmla="*/ 3843 h 5612"/>
                <a:gd name="T14" fmla="*/ 4573 w 5760"/>
                <a:gd name="T15" fmla="*/ 3864 h 5612"/>
                <a:gd name="T16" fmla="*/ 3971 w 5760"/>
                <a:gd name="T17" fmla="*/ 3552 h 5612"/>
                <a:gd name="T18" fmla="*/ 4107 w 5760"/>
                <a:gd name="T19" fmla="*/ 3836 h 5612"/>
                <a:gd name="T20" fmla="*/ 4241 w 5760"/>
                <a:gd name="T21" fmla="*/ 3621 h 5612"/>
                <a:gd name="T22" fmla="*/ 4968 w 5760"/>
                <a:gd name="T23" fmla="*/ 3676 h 5612"/>
                <a:gd name="T24" fmla="*/ 4399 w 5760"/>
                <a:gd name="T25" fmla="*/ 3784 h 5612"/>
                <a:gd name="T26" fmla="*/ 3681 w 5760"/>
                <a:gd name="T27" fmla="*/ 3728 h 5612"/>
                <a:gd name="T28" fmla="*/ 2077 w 5760"/>
                <a:gd name="T29" fmla="*/ 3335 h 5612"/>
                <a:gd name="T30" fmla="*/ 1686 w 5760"/>
                <a:gd name="T31" fmla="*/ 3756 h 5612"/>
                <a:gd name="T32" fmla="*/ 1833 w 5760"/>
                <a:gd name="T33" fmla="*/ 3266 h 5612"/>
                <a:gd name="T34" fmla="*/ 3496 w 5760"/>
                <a:gd name="T35" fmla="*/ 3956 h 5612"/>
                <a:gd name="T36" fmla="*/ 3798 w 5760"/>
                <a:gd name="T37" fmla="*/ 4665 h 5612"/>
                <a:gd name="T38" fmla="*/ 4538 w 5760"/>
                <a:gd name="T39" fmla="*/ 4581 h 5612"/>
                <a:gd name="T40" fmla="*/ 5229 w 5760"/>
                <a:gd name="T41" fmla="*/ 4351 h 5612"/>
                <a:gd name="T42" fmla="*/ 5126 w 5760"/>
                <a:gd name="T43" fmla="*/ 3442 h 5612"/>
                <a:gd name="T44" fmla="*/ 3962 w 5760"/>
                <a:gd name="T45" fmla="*/ 3239 h 5612"/>
                <a:gd name="T46" fmla="*/ 1332 w 5760"/>
                <a:gd name="T47" fmla="*/ 3149 h 5612"/>
                <a:gd name="T48" fmla="*/ 2440 w 5760"/>
                <a:gd name="T49" fmla="*/ 2971 h 5612"/>
                <a:gd name="T50" fmla="*/ 1379 w 5760"/>
                <a:gd name="T51" fmla="*/ 2887 h 5612"/>
                <a:gd name="T52" fmla="*/ 1011 w 5760"/>
                <a:gd name="T53" fmla="*/ 2938 h 5612"/>
                <a:gd name="T54" fmla="*/ 937 w 5760"/>
                <a:gd name="T55" fmla="*/ 2885 h 5612"/>
                <a:gd name="T56" fmla="*/ 532 w 5760"/>
                <a:gd name="T57" fmla="*/ 3346 h 5612"/>
                <a:gd name="T58" fmla="*/ 1915 w 5760"/>
                <a:gd name="T59" fmla="*/ 2175 h 5612"/>
                <a:gd name="T60" fmla="*/ 2088 w 5760"/>
                <a:gd name="T61" fmla="*/ 2146 h 5612"/>
                <a:gd name="T62" fmla="*/ 1721 w 5760"/>
                <a:gd name="T63" fmla="*/ 2679 h 5612"/>
                <a:gd name="T64" fmla="*/ 1927 w 5760"/>
                <a:gd name="T65" fmla="*/ 2669 h 5612"/>
                <a:gd name="T66" fmla="*/ 1876 w 5760"/>
                <a:gd name="T67" fmla="*/ 2146 h 5612"/>
                <a:gd name="T68" fmla="*/ 805 w 5760"/>
                <a:gd name="T69" fmla="*/ 755 h 5612"/>
                <a:gd name="T70" fmla="*/ 3327 w 5760"/>
                <a:gd name="T71" fmla="*/ 732 h 5612"/>
                <a:gd name="T72" fmla="*/ 3212 w 5760"/>
                <a:gd name="T73" fmla="*/ 1207 h 5612"/>
                <a:gd name="T74" fmla="*/ 3028 w 5760"/>
                <a:gd name="T75" fmla="*/ 963 h 5612"/>
                <a:gd name="T76" fmla="*/ 3114 w 5760"/>
                <a:gd name="T77" fmla="*/ 792 h 5612"/>
                <a:gd name="T78" fmla="*/ 545 w 5760"/>
                <a:gd name="T79" fmla="*/ 589 h 5612"/>
                <a:gd name="T80" fmla="*/ 2182 w 5760"/>
                <a:gd name="T81" fmla="*/ 570 h 5612"/>
                <a:gd name="T82" fmla="*/ 4433 w 5760"/>
                <a:gd name="T83" fmla="*/ 1408 h 5612"/>
                <a:gd name="T84" fmla="*/ 2327 w 5760"/>
                <a:gd name="T85" fmla="*/ 596 h 5612"/>
                <a:gd name="T86" fmla="*/ 412 w 5760"/>
                <a:gd name="T87" fmla="*/ 642 h 5612"/>
                <a:gd name="T88" fmla="*/ 4578 w 5760"/>
                <a:gd name="T89" fmla="*/ 1383 h 5612"/>
                <a:gd name="T90" fmla="*/ 2728 w 5760"/>
                <a:gd name="T91" fmla="*/ 488 h 5612"/>
                <a:gd name="T92" fmla="*/ 257 w 5760"/>
                <a:gd name="T93" fmla="*/ 4058 h 5612"/>
                <a:gd name="T94" fmla="*/ 2939 w 5760"/>
                <a:gd name="T95" fmla="*/ 3840 h 5612"/>
                <a:gd name="T96" fmla="*/ 3011 w 5760"/>
                <a:gd name="T97" fmla="*/ 3157 h 5612"/>
                <a:gd name="T98" fmla="*/ 3175 w 5760"/>
                <a:gd name="T99" fmla="*/ 2608 h 5612"/>
                <a:gd name="T100" fmla="*/ 3671 w 5760"/>
                <a:gd name="T101" fmla="*/ 1907 h 5612"/>
                <a:gd name="T102" fmla="*/ 4753 w 5760"/>
                <a:gd name="T103" fmla="*/ 1791 h 5612"/>
                <a:gd name="T104" fmla="*/ 4912 w 5760"/>
                <a:gd name="T105" fmla="*/ 202 h 5612"/>
                <a:gd name="T106" fmla="*/ 5290 w 5760"/>
                <a:gd name="T107" fmla="*/ 2079 h 5612"/>
                <a:gd name="T108" fmla="*/ 5620 w 5760"/>
                <a:gd name="T109" fmla="*/ 2353 h 5612"/>
                <a:gd name="T110" fmla="*/ 5613 w 5760"/>
                <a:gd name="T111" fmla="*/ 3060 h 5612"/>
                <a:gd name="T112" fmla="*/ 5744 w 5760"/>
                <a:gd name="T113" fmla="*/ 3733 h 5612"/>
                <a:gd name="T114" fmla="*/ 5376 w 5760"/>
                <a:gd name="T115" fmla="*/ 4696 h 5612"/>
                <a:gd name="T116" fmla="*/ 4118 w 5760"/>
                <a:gd name="T117" fmla="*/ 5591 h 5612"/>
                <a:gd name="T118" fmla="*/ 311 w 5760"/>
                <a:gd name="T119" fmla="*/ 4297 h 5612"/>
                <a:gd name="T120" fmla="*/ 253 w 5760"/>
                <a:gd name="T121" fmla="*/ 40 h 5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60" h="5612">
                  <a:moveTo>
                    <a:pt x="4147" y="4780"/>
                  </a:moveTo>
                  <a:lnTo>
                    <a:pt x="4091" y="4785"/>
                  </a:lnTo>
                  <a:lnTo>
                    <a:pt x="4039" y="4797"/>
                  </a:lnTo>
                  <a:lnTo>
                    <a:pt x="3994" y="4818"/>
                  </a:lnTo>
                  <a:lnTo>
                    <a:pt x="3952" y="4844"/>
                  </a:lnTo>
                  <a:lnTo>
                    <a:pt x="3919" y="4878"/>
                  </a:lnTo>
                  <a:lnTo>
                    <a:pt x="3894" y="4914"/>
                  </a:lnTo>
                  <a:lnTo>
                    <a:pt x="3878" y="4956"/>
                  </a:lnTo>
                  <a:lnTo>
                    <a:pt x="3871" y="5000"/>
                  </a:lnTo>
                  <a:lnTo>
                    <a:pt x="3878" y="5043"/>
                  </a:lnTo>
                  <a:lnTo>
                    <a:pt x="3894" y="5085"/>
                  </a:lnTo>
                  <a:lnTo>
                    <a:pt x="3919" y="5122"/>
                  </a:lnTo>
                  <a:lnTo>
                    <a:pt x="3952" y="5155"/>
                  </a:lnTo>
                  <a:lnTo>
                    <a:pt x="3994" y="5181"/>
                  </a:lnTo>
                  <a:lnTo>
                    <a:pt x="4039" y="5202"/>
                  </a:lnTo>
                  <a:lnTo>
                    <a:pt x="4091" y="5214"/>
                  </a:lnTo>
                  <a:lnTo>
                    <a:pt x="4147" y="5219"/>
                  </a:lnTo>
                  <a:lnTo>
                    <a:pt x="4201" y="5214"/>
                  </a:lnTo>
                  <a:lnTo>
                    <a:pt x="4254" y="5202"/>
                  </a:lnTo>
                  <a:lnTo>
                    <a:pt x="4301" y="5181"/>
                  </a:lnTo>
                  <a:lnTo>
                    <a:pt x="4341" y="5155"/>
                  </a:lnTo>
                  <a:lnTo>
                    <a:pt x="4381" y="5181"/>
                  </a:lnTo>
                  <a:lnTo>
                    <a:pt x="4428" y="5202"/>
                  </a:lnTo>
                  <a:lnTo>
                    <a:pt x="4481" y="5214"/>
                  </a:lnTo>
                  <a:lnTo>
                    <a:pt x="4535" y="5219"/>
                  </a:lnTo>
                  <a:lnTo>
                    <a:pt x="4591" y="5214"/>
                  </a:lnTo>
                  <a:lnTo>
                    <a:pt x="4641" y="5202"/>
                  </a:lnTo>
                  <a:lnTo>
                    <a:pt x="4688" y="5181"/>
                  </a:lnTo>
                  <a:lnTo>
                    <a:pt x="4728" y="5155"/>
                  </a:lnTo>
                  <a:lnTo>
                    <a:pt x="4763" y="5122"/>
                  </a:lnTo>
                  <a:lnTo>
                    <a:pt x="4788" y="5085"/>
                  </a:lnTo>
                  <a:lnTo>
                    <a:pt x="4803" y="5043"/>
                  </a:lnTo>
                  <a:lnTo>
                    <a:pt x="4809" y="5000"/>
                  </a:lnTo>
                  <a:lnTo>
                    <a:pt x="4803" y="4956"/>
                  </a:lnTo>
                  <a:lnTo>
                    <a:pt x="4788" y="4914"/>
                  </a:lnTo>
                  <a:lnTo>
                    <a:pt x="4763" y="4878"/>
                  </a:lnTo>
                  <a:lnTo>
                    <a:pt x="4728" y="4844"/>
                  </a:lnTo>
                  <a:lnTo>
                    <a:pt x="4688" y="4818"/>
                  </a:lnTo>
                  <a:lnTo>
                    <a:pt x="4641" y="4797"/>
                  </a:lnTo>
                  <a:lnTo>
                    <a:pt x="4591" y="4785"/>
                  </a:lnTo>
                  <a:lnTo>
                    <a:pt x="4535" y="4780"/>
                  </a:lnTo>
                  <a:lnTo>
                    <a:pt x="4481" y="4785"/>
                  </a:lnTo>
                  <a:lnTo>
                    <a:pt x="4428" y="4797"/>
                  </a:lnTo>
                  <a:lnTo>
                    <a:pt x="4381" y="4818"/>
                  </a:lnTo>
                  <a:lnTo>
                    <a:pt x="4341" y="4844"/>
                  </a:lnTo>
                  <a:lnTo>
                    <a:pt x="4301" y="4818"/>
                  </a:lnTo>
                  <a:lnTo>
                    <a:pt x="4254" y="4797"/>
                  </a:lnTo>
                  <a:lnTo>
                    <a:pt x="4201" y="4785"/>
                  </a:lnTo>
                  <a:lnTo>
                    <a:pt x="4147" y="4780"/>
                  </a:lnTo>
                  <a:close/>
                  <a:moveTo>
                    <a:pt x="3105" y="3637"/>
                  </a:moveTo>
                  <a:lnTo>
                    <a:pt x="3086" y="3662"/>
                  </a:lnTo>
                  <a:lnTo>
                    <a:pt x="3072" y="3688"/>
                  </a:lnTo>
                  <a:lnTo>
                    <a:pt x="3060" y="3716"/>
                  </a:lnTo>
                  <a:lnTo>
                    <a:pt x="3051" y="3759"/>
                  </a:lnTo>
                  <a:lnTo>
                    <a:pt x="3051" y="3803"/>
                  </a:lnTo>
                  <a:lnTo>
                    <a:pt x="3058" y="3846"/>
                  </a:lnTo>
                  <a:lnTo>
                    <a:pt x="3075" y="3887"/>
                  </a:lnTo>
                  <a:lnTo>
                    <a:pt x="3098" y="3923"/>
                  </a:lnTo>
                  <a:lnTo>
                    <a:pt x="3128" y="3953"/>
                  </a:lnTo>
                  <a:lnTo>
                    <a:pt x="3165" y="3979"/>
                  </a:lnTo>
                  <a:lnTo>
                    <a:pt x="3206" y="3997"/>
                  </a:lnTo>
                  <a:lnTo>
                    <a:pt x="3245" y="4005"/>
                  </a:lnTo>
                  <a:lnTo>
                    <a:pt x="3285" y="4007"/>
                  </a:lnTo>
                  <a:lnTo>
                    <a:pt x="3294" y="4007"/>
                  </a:lnTo>
                  <a:lnTo>
                    <a:pt x="3302" y="4010"/>
                  </a:lnTo>
                  <a:lnTo>
                    <a:pt x="3302" y="3833"/>
                  </a:lnTo>
                  <a:lnTo>
                    <a:pt x="3295" y="3826"/>
                  </a:lnTo>
                  <a:lnTo>
                    <a:pt x="3288" y="3819"/>
                  </a:lnTo>
                  <a:lnTo>
                    <a:pt x="3278" y="3824"/>
                  </a:lnTo>
                  <a:lnTo>
                    <a:pt x="3266" y="3827"/>
                  </a:lnTo>
                  <a:lnTo>
                    <a:pt x="3254" y="3831"/>
                  </a:lnTo>
                  <a:lnTo>
                    <a:pt x="3241" y="3831"/>
                  </a:lnTo>
                  <a:lnTo>
                    <a:pt x="3227" y="3829"/>
                  </a:lnTo>
                  <a:lnTo>
                    <a:pt x="3215" y="3827"/>
                  </a:lnTo>
                  <a:lnTo>
                    <a:pt x="3210" y="3824"/>
                  </a:lnTo>
                  <a:lnTo>
                    <a:pt x="3205" y="3822"/>
                  </a:lnTo>
                  <a:lnTo>
                    <a:pt x="3198" y="3819"/>
                  </a:lnTo>
                  <a:lnTo>
                    <a:pt x="3191" y="3815"/>
                  </a:lnTo>
                  <a:lnTo>
                    <a:pt x="3184" y="3810"/>
                  </a:lnTo>
                  <a:lnTo>
                    <a:pt x="3178" y="3806"/>
                  </a:lnTo>
                  <a:lnTo>
                    <a:pt x="3173" y="3801"/>
                  </a:lnTo>
                  <a:lnTo>
                    <a:pt x="3168" y="3796"/>
                  </a:lnTo>
                  <a:lnTo>
                    <a:pt x="3163" y="3789"/>
                  </a:lnTo>
                  <a:lnTo>
                    <a:pt x="3156" y="3782"/>
                  </a:lnTo>
                  <a:lnTo>
                    <a:pt x="3149" y="3771"/>
                  </a:lnTo>
                  <a:lnTo>
                    <a:pt x="3144" y="3763"/>
                  </a:lnTo>
                  <a:lnTo>
                    <a:pt x="3138" y="3752"/>
                  </a:lnTo>
                  <a:lnTo>
                    <a:pt x="3131" y="3742"/>
                  </a:lnTo>
                  <a:lnTo>
                    <a:pt x="3128" y="3730"/>
                  </a:lnTo>
                  <a:lnTo>
                    <a:pt x="3123" y="3717"/>
                  </a:lnTo>
                  <a:lnTo>
                    <a:pt x="3119" y="3709"/>
                  </a:lnTo>
                  <a:lnTo>
                    <a:pt x="3112" y="3679"/>
                  </a:lnTo>
                  <a:lnTo>
                    <a:pt x="3110" y="3672"/>
                  </a:lnTo>
                  <a:lnTo>
                    <a:pt x="3105" y="3637"/>
                  </a:lnTo>
                  <a:close/>
                  <a:moveTo>
                    <a:pt x="5570" y="3621"/>
                  </a:moveTo>
                  <a:lnTo>
                    <a:pt x="5570" y="3621"/>
                  </a:lnTo>
                  <a:lnTo>
                    <a:pt x="5561" y="3653"/>
                  </a:lnTo>
                  <a:lnTo>
                    <a:pt x="5561" y="3656"/>
                  </a:lnTo>
                  <a:lnTo>
                    <a:pt x="5544" y="3695"/>
                  </a:lnTo>
                  <a:lnTo>
                    <a:pt x="5524" y="3728"/>
                  </a:lnTo>
                  <a:lnTo>
                    <a:pt x="5519" y="3735"/>
                  </a:lnTo>
                  <a:lnTo>
                    <a:pt x="5514" y="3740"/>
                  </a:lnTo>
                  <a:lnTo>
                    <a:pt x="5509" y="3745"/>
                  </a:lnTo>
                  <a:lnTo>
                    <a:pt x="5503" y="3751"/>
                  </a:lnTo>
                  <a:lnTo>
                    <a:pt x="5498" y="3756"/>
                  </a:lnTo>
                  <a:lnTo>
                    <a:pt x="5488" y="3763"/>
                  </a:lnTo>
                  <a:lnTo>
                    <a:pt x="5481" y="3766"/>
                  </a:lnTo>
                  <a:lnTo>
                    <a:pt x="5472" y="3770"/>
                  </a:lnTo>
                  <a:lnTo>
                    <a:pt x="5469" y="3771"/>
                  </a:lnTo>
                  <a:lnTo>
                    <a:pt x="5465" y="3773"/>
                  </a:lnTo>
                  <a:lnTo>
                    <a:pt x="5451" y="3777"/>
                  </a:lnTo>
                  <a:lnTo>
                    <a:pt x="5439" y="3777"/>
                  </a:lnTo>
                  <a:lnTo>
                    <a:pt x="5421" y="3775"/>
                  </a:lnTo>
                  <a:lnTo>
                    <a:pt x="5404" y="3770"/>
                  </a:lnTo>
                  <a:lnTo>
                    <a:pt x="5397" y="3766"/>
                  </a:lnTo>
                  <a:lnTo>
                    <a:pt x="5392" y="3764"/>
                  </a:lnTo>
                  <a:lnTo>
                    <a:pt x="5386" y="3770"/>
                  </a:lnTo>
                  <a:lnTo>
                    <a:pt x="5381" y="3777"/>
                  </a:lnTo>
                  <a:lnTo>
                    <a:pt x="5381" y="4000"/>
                  </a:lnTo>
                  <a:lnTo>
                    <a:pt x="5428" y="4000"/>
                  </a:lnTo>
                  <a:lnTo>
                    <a:pt x="5474" y="3993"/>
                  </a:lnTo>
                  <a:lnTo>
                    <a:pt x="5516" y="3976"/>
                  </a:lnTo>
                  <a:lnTo>
                    <a:pt x="5552" y="3949"/>
                  </a:lnTo>
                  <a:lnTo>
                    <a:pt x="5584" y="3920"/>
                  </a:lnTo>
                  <a:lnTo>
                    <a:pt x="5606" y="3883"/>
                  </a:lnTo>
                  <a:lnTo>
                    <a:pt x="5624" y="3843"/>
                  </a:lnTo>
                  <a:lnTo>
                    <a:pt x="5633" y="3801"/>
                  </a:lnTo>
                  <a:lnTo>
                    <a:pt x="5633" y="3758"/>
                  </a:lnTo>
                  <a:lnTo>
                    <a:pt x="5624" y="3712"/>
                  </a:lnTo>
                  <a:lnTo>
                    <a:pt x="5610" y="3679"/>
                  </a:lnTo>
                  <a:lnTo>
                    <a:pt x="5592" y="3648"/>
                  </a:lnTo>
                  <a:lnTo>
                    <a:pt x="5570" y="3621"/>
                  </a:lnTo>
                  <a:close/>
                  <a:moveTo>
                    <a:pt x="4683" y="3552"/>
                  </a:moveTo>
                  <a:lnTo>
                    <a:pt x="4643" y="3557"/>
                  </a:lnTo>
                  <a:lnTo>
                    <a:pt x="4606" y="3569"/>
                  </a:lnTo>
                  <a:lnTo>
                    <a:pt x="4573" y="3590"/>
                  </a:lnTo>
                  <a:lnTo>
                    <a:pt x="4547" y="3618"/>
                  </a:lnTo>
                  <a:lnTo>
                    <a:pt x="4526" y="3651"/>
                  </a:lnTo>
                  <a:lnTo>
                    <a:pt x="4512" y="3688"/>
                  </a:lnTo>
                  <a:lnTo>
                    <a:pt x="4509" y="3728"/>
                  </a:lnTo>
                  <a:lnTo>
                    <a:pt x="4512" y="3768"/>
                  </a:lnTo>
                  <a:lnTo>
                    <a:pt x="4526" y="3805"/>
                  </a:lnTo>
                  <a:lnTo>
                    <a:pt x="4547" y="3836"/>
                  </a:lnTo>
                  <a:lnTo>
                    <a:pt x="4573" y="3864"/>
                  </a:lnTo>
                  <a:lnTo>
                    <a:pt x="4606" y="3885"/>
                  </a:lnTo>
                  <a:lnTo>
                    <a:pt x="4643" y="3897"/>
                  </a:lnTo>
                  <a:lnTo>
                    <a:pt x="4683" y="3902"/>
                  </a:lnTo>
                  <a:lnTo>
                    <a:pt x="4723" y="3897"/>
                  </a:lnTo>
                  <a:lnTo>
                    <a:pt x="4760" y="3885"/>
                  </a:lnTo>
                  <a:lnTo>
                    <a:pt x="4793" y="3864"/>
                  </a:lnTo>
                  <a:lnTo>
                    <a:pt x="4819" y="3836"/>
                  </a:lnTo>
                  <a:lnTo>
                    <a:pt x="4840" y="3805"/>
                  </a:lnTo>
                  <a:lnTo>
                    <a:pt x="4854" y="3768"/>
                  </a:lnTo>
                  <a:lnTo>
                    <a:pt x="4859" y="3728"/>
                  </a:lnTo>
                  <a:lnTo>
                    <a:pt x="4854" y="3688"/>
                  </a:lnTo>
                  <a:lnTo>
                    <a:pt x="4840" y="3651"/>
                  </a:lnTo>
                  <a:lnTo>
                    <a:pt x="4819" y="3618"/>
                  </a:lnTo>
                  <a:lnTo>
                    <a:pt x="4793" y="3590"/>
                  </a:lnTo>
                  <a:lnTo>
                    <a:pt x="4760" y="3569"/>
                  </a:lnTo>
                  <a:lnTo>
                    <a:pt x="4723" y="3557"/>
                  </a:lnTo>
                  <a:lnTo>
                    <a:pt x="4683" y="3552"/>
                  </a:lnTo>
                  <a:close/>
                  <a:moveTo>
                    <a:pt x="3971" y="3552"/>
                  </a:moveTo>
                  <a:lnTo>
                    <a:pt x="3931" y="3557"/>
                  </a:lnTo>
                  <a:lnTo>
                    <a:pt x="3894" y="3569"/>
                  </a:lnTo>
                  <a:lnTo>
                    <a:pt x="3861" y="3590"/>
                  </a:lnTo>
                  <a:lnTo>
                    <a:pt x="3835" y="3618"/>
                  </a:lnTo>
                  <a:lnTo>
                    <a:pt x="3814" y="3651"/>
                  </a:lnTo>
                  <a:lnTo>
                    <a:pt x="3800" y="3688"/>
                  </a:lnTo>
                  <a:lnTo>
                    <a:pt x="3796" y="3728"/>
                  </a:lnTo>
                  <a:lnTo>
                    <a:pt x="3800" y="3768"/>
                  </a:lnTo>
                  <a:lnTo>
                    <a:pt x="3814" y="3805"/>
                  </a:lnTo>
                  <a:lnTo>
                    <a:pt x="3835" y="3836"/>
                  </a:lnTo>
                  <a:lnTo>
                    <a:pt x="3861" y="3864"/>
                  </a:lnTo>
                  <a:lnTo>
                    <a:pt x="3894" y="3885"/>
                  </a:lnTo>
                  <a:lnTo>
                    <a:pt x="3931" y="3897"/>
                  </a:lnTo>
                  <a:lnTo>
                    <a:pt x="3971" y="3902"/>
                  </a:lnTo>
                  <a:lnTo>
                    <a:pt x="4011" y="3897"/>
                  </a:lnTo>
                  <a:lnTo>
                    <a:pt x="4048" y="3885"/>
                  </a:lnTo>
                  <a:lnTo>
                    <a:pt x="4081" y="3864"/>
                  </a:lnTo>
                  <a:lnTo>
                    <a:pt x="4107" y="3836"/>
                  </a:lnTo>
                  <a:lnTo>
                    <a:pt x="4128" y="3805"/>
                  </a:lnTo>
                  <a:lnTo>
                    <a:pt x="4142" y="3768"/>
                  </a:lnTo>
                  <a:lnTo>
                    <a:pt x="4147" y="3728"/>
                  </a:lnTo>
                  <a:lnTo>
                    <a:pt x="4142" y="3688"/>
                  </a:lnTo>
                  <a:lnTo>
                    <a:pt x="4128" y="3651"/>
                  </a:lnTo>
                  <a:lnTo>
                    <a:pt x="4107" y="3618"/>
                  </a:lnTo>
                  <a:lnTo>
                    <a:pt x="4081" y="3590"/>
                  </a:lnTo>
                  <a:lnTo>
                    <a:pt x="4048" y="3569"/>
                  </a:lnTo>
                  <a:lnTo>
                    <a:pt x="4011" y="3557"/>
                  </a:lnTo>
                  <a:lnTo>
                    <a:pt x="3971" y="3552"/>
                  </a:lnTo>
                  <a:close/>
                  <a:moveTo>
                    <a:pt x="3971" y="3438"/>
                  </a:moveTo>
                  <a:lnTo>
                    <a:pt x="4023" y="3442"/>
                  </a:lnTo>
                  <a:lnTo>
                    <a:pt x="4070" y="3456"/>
                  </a:lnTo>
                  <a:lnTo>
                    <a:pt x="4116" y="3477"/>
                  </a:lnTo>
                  <a:lnTo>
                    <a:pt x="4156" y="3505"/>
                  </a:lnTo>
                  <a:lnTo>
                    <a:pt x="4191" y="3538"/>
                  </a:lnTo>
                  <a:lnTo>
                    <a:pt x="4219" y="3578"/>
                  </a:lnTo>
                  <a:lnTo>
                    <a:pt x="4241" y="3621"/>
                  </a:lnTo>
                  <a:lnTo>
                    <a:pt x="4255" y="3670"/>
                  </a:lnTo>
                  <a:lnTo>
                    <a:pt x="4399" y="3670"/>
                  </a:lnTo>
                  <a:lnTo>
                    <a:pt x="4414" y="3621"/>
                  </a:lnTo>
                  <a:lnTo>
                    <a:pt x="4435" y="3578"/>
                  </a:lnTo>
                  <a:lnTo>
                    <a:pt x="4463" y="3538"/>
                  </a:lnTo>
                  <a:lnTo>
                    <a:pt x="4498" y="3505"/>
                  </a:lnTo>
                  <a:lnTo>
                    <a:pt x="4538" y="3477"/>
                  </a:lnTo>
                  <a:lnTo>
                    <a:pt x="4584" y="3456"/>
                  </a:lnTo>
                  <a:lnTo>
                    <a:pt x="4632" y="3442"/>
                  </a:lnTo>
                  <a:lnTo>
                    <a:pt x="4683" y="3438"/>
                  </a:lnTo>
                  <a:lnTo>
                    <a:pt x="4735" y="3442"/>
                  </a:lnTo>
                  <a:lnTo>
                    <a:pt x="4784" y="3456"/>
                  </a:lnTo>
                  <a:lnTo>
                    <a:pt x="4830" y="3477"/>
                  </a:lnTo>
                  <a:lnTo>
                    <a:pt x="4870" y="3506"/>
                  </a:lnTo>
                  <a:lnTo>
                    <a:pt x="4905" y="3541"/>
                  </a:lnTo>
                  <a:lnTo>
                    <a:pt x="4933" y="3581"/>
                  </a:lnTo>
                  <a:lnTo>
                    <a:pt x="4955" y="3627"/>
                  </a:lnTo>
                  <a:lnTo>
                    <a:pt x="4968" y="3676"/>
                  </a:lnTo>
                  <a:lnTo>
                    <a:pt x="4973" y="3728"/>
                  </a:lnTo>
                  <a:lnTo>
                    <a:pt x="4968" y="3778"/>
                  </a:lnTo>
                  <a:lnTo>
                    <a:pt x="4955" y="3827"/>
                  </a:lnTo>
                  <a:lnTo>
                    <a:pt x="4933" y="3873"/>
                  </a:lnTo>
                  <a:lnTo>
                    <a:pt x="4905" y="3913"/>
                  </a:lnTo>
                  <a:lnTo>
                    <a:pt x="4870" y="3948"/>
                  </a:lnTo>
                  <a:lnTo>
                    <a:pt x="4830" y="3977"/>
                  </a:lnTo>
                  <a:lnTo>
                    <a:pt x="4784" y="3998"/>
                  </a:lnTo>
                  <a:lnTo>
                    <a:pt x="4735" y="4012"/>
                  </a:lnTo>
                  <a:lnTo>
                    <a:pt x="4683" y="4017"/>
                  </a:lnTo>
                  <a:lnTo>
                    <a:pt x="4632" y="4012"/>
                  </a:lnTo>
                  <a:lnTo>
                    <a:pt x="4584" y="3998"/>
                  </a:lnTo>
                  <a:lnTo>
                    <a:pt x="4538" y="3977"/>
                  </a:lnTo>
                  <a:lnTo>
                    <a:pt x="4498" y="3949"/>
                  </a:lnTo>
                  <a:lnTo>
                    <a:pt x="4463" y="3916"/>
                  </a:lnTo>
                  <a:lnTo>
                    <a:pt x="4435" y="3876"/>
                  </a:lnTo>
                  <a:lnTo>
                    <a:pt x="4414" y="3833"/>
                  </a:lnTo>
                  <a:lnTo>
                    <a:pt x="4399" y="3784"/>
                  </a:lnTo>
                  <a:lnTo>
                    <a:pt x="4255" y="3784"/>
                  </a:lnTo>
                  <a:lnTo>
                    <a:pt x="4241" y="3833"/>
                  </a:lnTo>
                  <a:lnTo>
                    <a:pt x="4219" y="3876"/>
                  </a:lnTo>
                  <a:lnTo>
                    <a:pt x="4191" y="3916"/>
                  </a:lnTo>
                  <a:lnTo>
                    <a:pt x="4156" y="3949"/>
                  </a:lnTo>
                  <a:lnTo>
                    <a:pt x="4116" y="3977"/>
                  </a:lnTo>
                  <a:lnTo>
                    <a:pt x="4070" y="3998"/>
                  </a:lnTo>
                  <a:lnTo>
                    <a:pt x="4023" y="4012"/>
                  </a:lnTo>
                  <a:lnTo>
                    <a:pt x="3971" y="4017"/>
                  </a:lnTo>
                  <a:lnTo>
                    <a:pt x="3919" y="4012"/>
                  </a:lnTo>
                  <a:lnTo>
                    <a:pt x="3870" y="3998"/>
                  </a:lnTo>
                  <a:lnTo>
                    <a:pt x="3824" y="3977"/>
                  </a:lnTo>
                  <a:lnTo>
                    <a:pt x="3784" y="3948"/>
                  </a:lnTo>
                  <a:lnTo>
                    <a:pt x="3749" y="3913"/>
                  </a:lnTo>
                  <a:lnTo>
                    <a:pt x="3721" y="3873"/>
                  </a:lnTo>
                  <a:lnTo>
                    <a:pt x="3700" y="3827"/>
                  </a:lnTo>
                  <a:lnTo>
                    <a:pt x="3686" y="3778"/>
                  </a:lnTo>
                  <a:lnTo>
                    <a:pt x="3681" y="3728"/>
                  </a:lnTo>
                  <a:lnTo>
                    <a:pt x="3686" y="3676"/>
                  </a:lnTo>
                  <a:lnTo>
                    <a:pt x="3700" y="3627"/>
                  </a:lnTo>
                  <a:lnTo>
                    <a:pt x="3721" y="3581"/>
                  </a:lnTo>
                  <a:lnTo>
                    <a:pt x="3749" y="3541"/>
                  </a:lnTo>
                  <a:lnTo>
                    <a:pt x="3784" y="3506"/>
                  </a:lnTo>
                  <a:lnTo>
                    <a:pt x="3824" y="3477"/>
                  </a:lnTo>
                  <a:lnTo>
                    <a:pt x="3870" y="3456"/>
                  </a:lnTo>
                  <a:lnTo>
                    <a:pt x="3919" y="3442"/>
                  </a:lnTo>
                  <a:lnTo>
                    <a:pt x="3971" y="3438"/>
                  </a:lnTo>
                  <a:close/>
                  <a:moveTo>
                    <a:pt x="1833" y="3266"/>
                  </a:moveTo>
                  <a:lnTo>
                    <a:pt x="2044" y="3266"/>
                  </a:lnTo>
                  <a:lnTo>
                    <a:pt x="2060" y="3267"/>
                  </a:lnTo>
                  <a:lnTo>
                    <a:pt x="2075" y="3276"/>
                  </a:lnTo>
                  <a:lnTo>
                    <a:pt x="2086" y="3290"/>
                  </a:lnTo>
                  <a:lnTo>
                    <a:pt x="2088" y="3309"/>
                  </a:lnTo>
                  <a:lnTo>
                    <a:pt x="2086" y="3318"/>
                  </a:lnTo>
                  <a:lnTo>
                    <a:pt x="2082" y="3327"/>
                  </a:lnTo>
                  <a:lnTo>
                    <a:pt x="2077" y="3335"/>
                  </a:lnTo>
                  <a:lnTo>
                    <a:pt x="1819" y="3688"/>
                  </a:lnTo>
                  <a:lnTo>
                    <a:pt x="1958" y="3688"/>
                  </a:lnTo>
                  <a:lnTo>
                    <a:pt x="1967" y="3689"/>
                  </a:lnTo>
                  <a:lnTo>
                    <a:pt x="1974" y="3691"/>
                  </a:lnTo>
                  <a:lnTo>
                    <a:pt x="1981" y="3695"/>
                  </a:lnTo>
                  <a:lnTo>
                    <a:pt x="1986" y="3698"/>
                  </a:lnTo>
                  <a:lnTo>
                    <a:pt x="1992" y="3705"/>
                  </a:lnTo>
                  <a:lnTo>
                    <a:pt x="1995" y="3712"/>
                  </a:lnTo>
                  <a:lnTo>
                    <a:pt x="1997" y="3719"/>
                  </a:lnTo>
                  <a:lnTo>
                    <a:pt x="1999" y="3726"/>
                  </a:lnTo>
                  <a:lnTo>
                    <a:pt x="1993" y="3747"/>
                  </a:lnTo>
                  <a:lnTo>
                    <a:pt x="1981" y="3764"/>
                  </a:lnTo>
                  <a:lnTo>
                    <a:pt x="1964" y="3777"/>
                  </a:lnTo>
                  <a:lnTo>
                    <a:pt x="1943" y="3780"/>
                  </a:lnTo>
                  <a:lnTo>
                    <a:pt x="1728" y="3780"/>
                  </a:lnTo>
                  <a:lnTo>
                    <a:pt x="1709" y="3777"/>
                  </a:lnTo>
                  <a:lnTo>
                    <a:pt x="1695" y="3768"/>
                  </a:lnTo>
                  <a:lnTo>
                    <a:pt x="1686" y="3756"/>
                  </a:lnTo>
                  <a:lnTo>
                    <a:pt x="1684" y="3737"/>
                  </a:lnTo>
                  <a:lnTo>
                    <a:pt x="1686" y="3728"/>
                  </a:lnTo>
                  <a:lnTo>
                    <a:pt x="1690" y="3719"/>
                  </a:lnTo>
                  <a:lnTo>
                    <a:pt x="1695" y="3710"/>
                  </a:lnTo>
                  <a:lnTo>
                    <a:pt x="1953" y="3358"/>
                  </a:lnTo>
                  <a:lnTo>
                    <a:pt x="1819" y="3358"/>
                  </a:lnTo>
                  <a:lnTo>
                    <a:pt x="1810" y="3358"/>
                  </a:lnTo>
                  <a:lnTo>
                    <a:pt x="1803" y="3356"/>
                  </a:lnTo>
                  <a:lnTo>
                    <a:pt x="1796" y="3353"/>
                  </a:lnTo>
                  <a:lnTo>
                    <a:pt x="1791" y="3348"/>
                  </a:lnTo>
                  <a:lnTo>
                    <a:pt x="1786" y="3342"/>
                  </a:lnTo>
                  <a:lnTo>
                    <a:pt x="1782" y="3335"/>
                  </a:lnTo>
                  <a:lnTo>
                    <a:pt x="1780" y="3328"/>
                  </a:lnTo>
                  <a:lnTo>
                    <a:pt x="1779" y="3320"/>
                  </a:lnTo>
                  <a:lnTo>
                    <a:pt x="1784" y="3300"/>
                  </a:lnTo>
                  <a:lnTo>
                    <a:pt x="1796" y="3283"/>
                  </a:lnTo>
                  <a:lnTo>
                    <a:pt x="1814" y="3271"/>
                  </a:lnTo>
                  <a:lnTo>
                    <a:pt x="1833" y="3266"/>
                  </a:lnTo>
                  <a:close/>
                  <a:moveTo>
                    <a:pt x="3590" y="3239"/>
                  </a:moveTo>
                  <a:lnTo>
                    <a:pt x="3587" y="3281"/>
                  </a:lnTo>
                  <a:lnTo>
                    <a:pt x="3580" y="3321"/>
                  </a:lnTo>
                  <a:lnTo>
                    <a:pt x="3569" y="3358"/>
                  </a:lnTo>
                  <a:lnTo>
                    <a:pt x="3554" y="3391"/>
                  </a:lnTo>
                  <a:lnTo>
                    <a:pt x="3554" y="3494"/>
                  </a:lnTo>
                  <a:lnTo>
                    <a:pt x="3557" y="3553"/>
                  </a:lnTo>
                  <a:lnTo>
                    <a:pt x="3554" y="3611"/>
                  </a:lnTo>
                  <a:lnTo>
                    <a:pt x="3554" y="3698"/>
                  </a:lnTo>
                  <a:lnTo>
                    <a:pt x="3564" y="3728"/>
                  </a:lnTo>
                  <a:lnTo>
                    <a:pt x="3571" y="3761"/>
                  </a:lnTo>
                  <a:lnTo>
                    <a:pt x="3573" y="3798"/>
                  </a:lnTo>
                  <a:lnTo>
                    <a:pt x="3571" y="3834"/>
                  </a:lnTo>
                  <a:lnTo>
                    <a:pt x="3564" y="3869"/>
                  </a:lnTo>
                  <a:lnTo>
                    <a:pt x="3552" y="3901"/>
                  </a:lnTo>
                  <a:lnTo>
                    <a:pt x="3536" y="3925"/>
                  </a:lnTo>
                  <a:lnTo>
                    <a:pt x="3517" y="3944"/>
                  </a:lnTo>
                  <a:lnTo>
                    <a:pt x="3496" y="3956"/>
                  </a:lnTo>
                  <a:lnTo>
                    <a:pt x="3473" y="3960"/>
                  </a:lnTo>
                  <a:lnTo>
                    <a:pt x="3454" y="3956"/>
                  </a:lnTo>
                  <a:lnTo>
                    <a:pt x="3437" y="3948"/>
                  </a:lnTo>
                  <a:lnTo>
                    <a:pt x="3437" y="4162"/>
                  </a:lnTo>
                  <a:lnTo>
                    <a:pt x="3442" y="4256"/>
                  </a:lnTo>
                  <a:lnTo>
                    <a:pt x="3454" y="4347"/>
                  </a:lnTo>
                  <a:lnTo>
                    <a:pt x="3475" y="4436"/>
                  </a:lnTo>
                  <a:lnTo>
                    <a:pt x="3505" y="4520"/>
                  </a:lnTo>
                  <a:lnTo>
                    <a:pt x="3542" y="4600"/>
                  </a:lnTo>
                  <a:lnTo>
                    <a:pt x="3585" y="4677"/>
                  </a:lnTo>
                  <a:lnTo>
                    <a:pt x="3634" y="4748"/>
                  </a:lnTo>
                  <a:lnTo>
                    <a:pt x="3655" y="4748"/>
                  </a:lnTo>
                  <a:lnTo>
                    <a:pt x="3678" y="4741"/>
                  </a:lnTo>
                  <a:lnTo>
                    <a:pt x="3702" y="4731"/>
                  </a:lnTo>
                  <a:lnTo>
                    <a:pt x="3727" y="4717"/>
                  </a:lnTo>
                  <a:lnTo>
                    <a:pt x="3749" y="4701"/>
                  </a:lnTo>
                  <a:lnTo>
                    <a:pt x="3770" y="4687"/>
                  </a:lnTo>
                  <a:lnTo>
                    <a:pt x="3798" y="4665"/>
                  </a:lnTo>
                  <a:lnTo>
                    <a:pt x="3800" y="4663"/>
                  </a:lnTo>
                  <a:lnTo>
                    <a:pt x="3802" y="4661"/>
                  </a:lnTo>
                  <a:lnTo>
                    <a:pt x="3802" y="4661"/>
                  </a:lnTo>
                  <a:lnTo>
                    <a:pt x="3802" y="4663"/>
                  </a:lnTo>
                  <a:lnTo>
                    <a:pt x="3843" y="4637"/>
                  </a:lnTo>
                  <a:lnTo>
                    <a:pt x="3891" y="4616"/>
                  </a:lnTo>
                  <a:lnTo>
                    <a:pt x="3943" y="4600"/>
                  </a:lnTo>
                  <a:lnTo>
                    <a:pt x="3997" y="4590"/>
                  </a:lnTo>
                  <a:lnTo>
                    <a:pt x="4055" y="4586"/>
                  </a:lnTo>
                  <a:lnTo>
                    <a:pt x="4116" y="4590"/>
                  </a:lnTo>
                  <a:lnTo>
                    <a:pt x="4173" y="4600"/>
                  </a:lnTo>
                  <a:lnTo>
                    <a:pt x="4227" y="4619"/>
                  </a:lnTo>
                  <a:lnTo>
                    <a:pt x="4276" y="4642"/>
                  </a:lnTo>
                  <a:lnTo>
                    <a:pt x="4322" y="4670"/>
                  </a:lnTo>
                  <a:lnTo>
                    <a:pt x="4367" y="4639"/>
                  </a:lnTo>
                  <a:lnTo>
                    <a:pt x="4419" y="4612"/>
                  </a:lnTo>
                  <a:lnTo>
                    <a:pt x="4477" y="4593"/>
                  </a:lnTo>
                  <a:lnTo>
                    <a:pt x="4538" y="4581"/>
                  </a:lnTo>
                  <a:lnTo>
                    <a:pt x="4603" y="4576"/>
                  </a:lnTo>
                  <a:lnTo>
                    <a:pt x="4666" y="4581"/>
                  </a:lnTo>
                  <a:lnTo>
                    <a:pt x="4725" y="4591"/>
                  </a:lnTo>
                  <a:lnTo>
                    <a:pt x="4779" y="4609"/>
                  </a:lnTo>
                  <a:lnTo>
                    <a:pt x="4830" y="4633"/>
                  </a:lnTo>
                  <a:lnTo>
                    <a:pt x="4875" y="4661"/>
                  </a:lnTo>
                  <a:lnTo>
                    <a:pt x="4913" y="4696"/>
                  </a:lnTo>
                  <a:lnTo>
                    <a:pt x="4931" y="4710"/>
                  </a:lnTo>
                  <a:lnTo>
                    <a:pt x="4954" y="4726"/>
                  </a:lnTo>
                  <a:lnTo>
                    <a:pt x="4978" y="4740"/>
                  </a:lnTo>
                  <a:lnTo>
                    <a:pt x="5002" y="4752"/>
                  </a:lnTo>
                  <a:lnTo>
                    <a:pt x="5027" y="4761"/>
                  </a:lnTo>
                  <a:lnTo>
                    <a:pt x="5048" y="4762"/>
                  </a:lnTo>
                  <a:lnTo>
                    <a:pt x="5098" y="4689"/>
                  </a:lnTo>
                  <a:lnTo>
                    <a:pt x="5144" y="4611"/>
                  </a:lnTo>
                  <a:lnTo>
                    <a:pt x="5181" y="4529"/>
                  </a:lnTo>
                  <a:lnTo>
                    <a:pt x="5208" y="4441"/>
                  </a:lnTo>
                  <a:lnTo>
                    <a:pt x="5229" y="4351"/>
                  </a:lnTo>
                  <a:lnTo>
                    <a:pt x="5242" y="4258"/>
                  </a:lnTo>
                  <a:lnTo>
                    <a:pt x="5247" y="4162"/>
                  </a:lnTo>
                  <a:lnTo>
                    <a:pt x="5247" y="3894"/>
                  </a:lnTo>
                  <a:lnTo>
                    <a:pt x="5228" y="3902"/>
                  </a:lnTo>
                  <a:lnTo>
                    <a:pt x="5207" y="3906"/>
                  </a:lnTo>
                  <a:lnTo>
                    <a:pt x="5184" y="3902"/>
                  </a:lnTo>
                  <a:lnTo>
                    <a:pt x="5163" y="3890"/>
                  </a:lnTo>
                  <a:lnTo>
                    <a:pt x="5144" y="3871"/>
                  </a:lnTo>
                  <a:lnTo>
                    <a:pt x="5128" y="3846"/>
                  </a:lnTo>
                  <a:lnTo>
                    <a:pt x="5116" y="3817"/>
                  </a:lnTo>
                  <a:lnTo>
                    <a:pt x="5109" y="3782"/>
                  </a:lnTo>
                  <a:lnTo>
                    <a:pt x="5107" y="3744"/>
                  </a:lnTo>
                  <a:lnTo>
                    <a:pt x="5109" y="3709"/>
                  </a:lnTo>
                  <a:lnTo>
                    <a:pt x="5116" y="3676"/>
                  </a:lnTo>
                  <a:lnTo>
                    <a:pt x="5126" y="3644"/>
                  </a:lnTo>
                  <a:lnTo>
                    <a:pt x="5126" y="3557"/>
                  </a:lnTo>
                  <a:lnTo>
                    <a:pt x="5123" y="3499"/>
                  </a:lnTo>
                  <a:lnTo>
                    <a:pt x="5126" y="3442"/>
                  </a:lnTo>
                  <a:lnTo>
                    <a:pt x="5126" y="3337"/>
                  </a:lnTo>
                  <a:lnTo>
                    <a:pt x="5109" y="3297"/>
                  </a:lnTo>
                  <a:lnTo>
                    <a:pt x="5050" y="3306"/>
                  </a:lnTo>
                  <a:lnTo>
                    <a:pt x="4987" y="3309"/>
                  </a:lnTo>
                  <a:lnTo>
                    <a:pt x="4922" y="3306"/>
                  </a:lnTo>
                  <a:lnTo>
                    <a:pt x="4859" y="3295"/>
                  </a:lnTo>
                  <a:lnTo>
                    <a:pt x="4797" y="3280"/>
                  </a:lnTo>
                  <a:lnTo>
                    <a:pt x="4732" y="3309"/>
                  </a:lnTo>
                  <a:lnTo>
                    <a:pt x="4664" y="3330"/>
                  </a:lnTo>
                  <a:lnTo>
                    <a:pt x="4591" y="3344"/>
                  </a:lnTo>
                  <a:lnTo>
                    <a:pt x="4515" y="3348"/>
                  </a:lnTo>
                  <a:lnTo>
                    <a:pt x="4451" y="3344"/>
                  </a:lnTo>
                  <a:lnTo>
                    <a:pt x="4388" y="3335"/>
                  </a:lnTo>
                  <a:lnTo>
                    <a:pt x="4329" y="3320"/>
                  </a:lnTo>
                  <a:lnTo>
                    <a:pt x="4273" y="3299"/>
                  </a:lnTo>
                  <a:lnTo>
                    <a:pt x="4219" y="3271"/>
                  </a:lnTo>
                  <a:lnTo>
                    <a:pt x="4170" y="3239"/>
                  </a:lnTo>
                  <a:lnTo>
                    <a:pt x="3962" y="3239"/>
                  </a:lnTo>
                  <a:lnTo>
                    <a:pt x="3899" y="3248"/>
                  </a:lnTo>
                  <a:lnTo>
                    <a:pt x="3837" y="3252"/>
                  </a:lnTo>
                  <a:lnTo>
                    <a:pt x="3774" y="3248"/>
                  </a:lnTo>
                  <a:lnTo>
                    <a:pt x="3711" y="3239"/>
                  </a:lnTo>
                  <a:lnTo>
                    <a:pt x="3590" y="3239"/>
                  </a:lnTo>
                  <a:close/>
                  <a:moveTo>
                    <a:pt x="1026" y="3060"/>
                  </a:moveTo>
                  <a:lnTo>
                    <a:pt x="1327" y="3060"/>
                  </a:lnTo>
                  <a:lnTo>
                    <a:pt x="1334" y="3061"/>
                  </a:lnTo>
                  <a:lnTo>
                    <a:pt x="1342" y="3063"/>
                  </a:lnTo>
                  <a:lnTo>
                    <a:pt x="1347" y="3067"/>
                  </a:lnTo>
                  <a:lnTo>
                    <a:pt x="1354" y="3070"/>
                  </a:lnTo>
                  <a:lnTo>
                    <a:pt x="1360" y="3077"/>
                  </a:lnTo>
                  <a:lnTo>
                    <a:pt x="1363" y="3082"/>
                  </a:lnTo>
                  <a:lnTo>
                    <a:pt x="1365" y="3091"/>
                  </a:lnTo>
                  <a:lnTo>
                    <a:pt x="1365" y="3098"/>
                  </a:lnTo>
                  <a:lnTo>
                    <a:pt x="1361" y="3119"/>
                  </a:lnTo>
                  <a:lnTo>
                    <a:pt x="1349" y="3136"/>
                  </a:lnTo>
                  <a:lnTo>
                    <a:pt x="1332" y="3149"/>
                  </a:lnTo>
                  <a:lnTo>
                    <a:pt x="1311" y="3152"/>
                  </a:lnTo>
                  <a:lnTo>
                    <a:pt x="1012" y="3152"/>
                  </a:lnTo>
                  <a:lnTo>
                    <a:pt x="1004" y="3150"/>
                  </a:lnTo>
                  <a:lnTo>
                    <a:pt x="997" y="3149"/>
                  </a:lnTo>
                  <a:lnTo>
                    <a:pt x="990" y="3145"/>
                  </a:lnTo>
                  <a:lnTo>
                    <a:pt x="984" y="3142"/>
                  </a:lnTo>
                  <a:lnTo>
                    <a:pt x="979" y="3135"/>
                  </a:lnTo>
                  <a:lnTo>
                    <a:pt x="976" y="3129"/>
                  </a:lnTo>
                  <a:lnTo>
                    <a:pt x="974" y="3121"/>
                  </a:lnTo>
                  <a:lnTo>
                    <a:pt x="972" y="3114"/>
                  </a:lnTo>
                  <a:lnTo>
                    <a:pt x="977" y="3093"/>
                  </a:lnTo>
                  <a:lnTo>
                    <a:pt x="990" y="3075"/>
                  </a:lnTo>
                  <a:lnTo>
                    <a:pt x="1007" y="3063"/>
                  </a:lnTo>
                  <a:lnTo>
                    <a:pt x="1026" y="3060"/>
                  </a:lnTo>
                  <a:close/>
                  <a:moveTo>
                    <a:pt x="1538" y="2955"/>
                  </a:moveTo>
                  <a:lnTo>
                    <a:pt x="2402" y="2955"/>
                  </a:lnTo>
                  <a:lnTo>
                    <a:pt x="2423" y="2959"/>
                  </a:lnTo>
                  <a:lnTo>
                    <a:pt x="2440" y="2971"/>
                  </a:lnTo>
                  <a:lnTo>
                    <a:pt x="2452" y="2988"/>
                  </a:lnTo>
                  <a:lnTo>
                    <a:pt x="2456" y="3009"/>
                  </a:lnTo>
                  <a:lnTo>
                    <a:pt x="2452" y="3030"/>
                  </a:lnTo>
                  <a:lnTo>
                    <a:pt x="2440" y="3047"/>
                  </a:lnTo>
                  <a:lnTo>
                    <a:pt x="2423" y="3058"/>
                  </a:lnTo>
                  <a:lnTo>
                    <a:pt x="2402" y="3063"/>
                  </a:lnTo>
                  <a:lnTo>
                    <a:pt x="1538" y="3063"/>
                  </a:lnTo>
                  <a:lnTo>
                    <a:pt x="1517" y="3058"/>
                  </a:lnTo>
                  <a:lnTo>
                    <a:pt x="1499" y="3047"/>
                  </a:lnTo>
                  <a:lnTo>
                    <a:pt x="1487" y="3030"/>
                  </a:lnTo>
                  <a:lnTo>
                    <a:pt x="1484" y="3009"/>
                  </a:lnTo>
                  <a:lnTo>
                    <a:pt x="1487" y="2988"/>
                  </a:lnTo>
                  <a:lnTo>
                    <a:pt x="1499" y="2971"/>
                  </a:lnTo>
                  <a:lnTo>
                    <a:pt x="1517" y="2959"/>
                  </a:lnTo>
                  <a:lnTo>
                    <a:pt x="1538" y="2955"/>
                  </a:lnTo>
                  <a:close/>
                  <a:moveTo>
                    <a:pt x="1065" y="2883"/>
                  </a:moveTo>
                  <a:lnTo>
                    <a:pt x="1363" y="2883"/>
                  </a:lnTo>
                  <a:lnTo>
                    <a:pt x="1379" y="2887"/>
                  </a:lnTo>
                  <a:lnTo>
                    <a:pt x="1391" y="2896"/>
                  </a:lnTo>
                  <a:lnTo>
                    <a:pt x="1396" y="2901"/>
                  </a:lnTo>
                  <a:lnTo>
                    <a:pt x="1400" y="2908"/>
                  </a:lnTo>
                  <a:lnTo>
                    <a:pt x="1402" y="2915"/>
                  </a:lnTo>
                  <a:lnTo>
                    <a:pt x="1403" y="2922"/>
                  </a:lnTo>
                  <a:lnTo>
                    <a:pt x="1398" y="2943"/>
                  </a:lnTo>
                  <a:lnTo>
                    <a:pt x="1386" y="2960"/>
                  </a:lnTo>
                  <a:lnTo>
                    <a:pt x="1368" y="2972"/>
                  </a:lnTo>
                  <a:lnTo>
                    <a:pt x="1349" y="2976"/>
                  </a:lnTo>
                  <a:lnTo>
                    <a:pt x="1049" y="2976"/>
                  </a:lnTo>
                  <a:lnTo>
                    <a:pt x="1042" y="2976"/>
                  </a:lnTo>
                  <a:lnTo>
                    <a:pt x="1035" y="2972"/>
                  </a:lnTo>
                  <a:lnTo>
                    <a:pt x="1028" y="2971"/>
                  </a:lnTo>
                  <a:lnTo>
                    <a:pt x="1021" y="2965"/>
                  </a:lnTo>
                  <a:lnTo>
                    <a:pt x="1018" y="2960"/>
                  </a:lnTo>
                  <a:lnTo>
                    <a:pt x="1014" y="2953"/>
                  </a:lnTo>
                  <a:lnTo>
                    <a:pt x="1011" y="2946"/>
                  </a:lnTo>
                  <a:lnTo>
                    <a:pt x="1011" y="2938"/>
                  </a:lnTo>
                  <a:lnTo>
                    <a:pt x="1014" y="2918"/>
                  </a:lnTo>
                  <a:lnTo>
                    <a:pt x="1026" y="2901"/>
                  </a:lnTo>
                  <a:lnTo>
                    <a:pt x="1044" y="2889"/>
                  </a:lnTo>
                  <a:lnTo>
                    <a:pt x="1065" y="2883"/>
                  </a:lnTo>
                  <a:close/>
                  <a:moveTo>
                    <a:pt x="628" y="2831"/>
                  </a:moveTo>
                  <a:lnTo>
                    <a:pt x="642" y="2831"/>
                  </a:lnTo>
                  <a:lnTo>
                    <a:pt x="655" y="2836"/>
                  </a:lnTo>
                  <a:lnTo>
                    <a:pt x="665" y="2843"/>
                  </a:lnTo>
                  <a:lnTo>
                    <a:pt x="672" y="2856"/>
                  </a:lnTo>
                  <a:lnTo>
                    <a:pt x="733" y="3002"/>
                  </a:lnTo>
                  <a:lnTo>
                    <a:pt x="857" y="2852"/>
                  </a:lnTo>
                  <a:lnTo>
                    <a:pt x="874" y="2838"/>
                  </a:lnTo>
                  <a:lnTo>
                    <a:pt x="892" y="2831"/>
                  </a:lnTo>
                  <a:lnTo>
                    <a:pt x="911" y="2833"/>
                  </a:lnTo>
                  <a:lnTo>
                    <a:pt x="925" y="2838"/>
                  </a:lnTo>
                  <a:lnTo>
                    <a:pt x="936" y="2850"/>
                  </a:lnTo>
                  <a:lnTo>
                    <a:pt x="941" y="2868"/>
                  </a:lnTo>
                  <a:lnTo>
                    <a:pt x="937" y="2885"/>
                  </a:lnTo>
                  <a:lnTo>
                    <a:pt x="927" y="2904"/>
                  </a:lnTo>
                  <a:lnTo>
                    <a:pt x="770" y="3091"/>
                  </a:lnTo>
                  <a:lnTo>
                    <a:pt x="847" y="3278"/>
                  </a:lnTo>
                  <a:lnTo>
                    <a:pt x="850" y="3293"/>
                  </a:lnTo>
                  <a:lnTo>
                    <a:pt x="848" y="3307"/>
                  </a:lnTo>
                  <a:lnTo>
                    <a:pt x="845" y="3316"/>
                  </a:lnTo>
                  <a:lnTo>
                    <a:pt x="831" y="3334"/>
                  </a:lnTo>
                  <a:lnTo>
                    <a:pt x="815" y="3344"/>
                  </a:lnTo>
                  <a:lnTo>
                    <a:pt x="794" y="3348"/>
                  </a:lnTo>
                  <a:lnTo>
                    <a:pt x="787" y="3346"/>
                  </a:lnTo>
                  <a:lnTo>
                    <a:pt x="775" y="3342"/>
                  </a:lnTo>
                  <a:lnTo>
                    <a:pt x="765" y="3335"/>
                  </a:lnTo>
                  <a:lnTo>
                    <a:pt x="759" y="3323"/>
                  </a:lnTo>
                  <a:lnTo>
                    <a:pt x="698" y="3177"/>
                  </a:lnTo>
                  <a:lnTo>
                    <a:pt x="573" y="3327"/>
                  </a:lnTo>
                  <a:lnTo>
                    <a:pt x="555" y="3341"/>
                  </a:lnTo>
                  <a:lnTo>
                    <a:pt x="536" y="3346"/>
                  </a:lnTo>
                  <a:lnTo>
                    <a:pt x="532" y="3346"/>
                  </a:lnTo>
                  <a:lnTo>
                    <a:pt x="527" y="3346"/>
                  </a:lnTo>
                  <a:lnTo>
                    <a:pt x="513" y="3344"/>
                  </a:lnTo>
                  <a:lnTo>
                    <a:pt x="503" y="3337"/>
                  </a:lnTo>
                  <a:lnTo>
                    <a:pt x="494" y="3327"/>
                  </a:lnTo>
                  <a:lnTo>
                    <a:pt x="490" y="3311"/>
                  </a:lnTo>
                  <a:lnTo>
                    <a:pt x="492" y="3293"/>
                  </a:lnTo>
                  <a:lnTo>
                    <a:pt x="504" y="3274"/>
                  </a:lnTo>
                  <a:lnTo>
                    <a:pt x="662" y="3088"/>
                  </a:lnTo>
                  <a:lnTo>
                    <a:pt x="585" y="2901"/>
                  </a:lnTo>
                  <a:lnTo>
                    <a:pt x="581" y="2882"/>
                  </a:lnTo>
                  <a:lnTo>
                    <a:pt x="585" y="2863"/>
                  </a:lnTo>
                  <a:lnTo>
                    <a:pt x="599" y="2845"/>
                  </a:lnTo>
                  <a:lnTo>
                    <a:pt x="614" y="2835"/>
                  </a:lnTo>
                  <a:lnTo>
                    <a:pt x="628" y="2831"/>
                  </a:lnTo>
                  <a:close/>
                  <a:moveTo>
                    <a:pt x="1876" y="2146"/>
                  </a:moveTo>
                  <a:lnTo>
                    <a:pt x="1894" y="2149"/>
                  </a:lnTo>
                  <a:lnTo>
                    <a:pt x="1908" y="2159"/>
                  </a:lnTo>
                  <a:lnTo>
                    <a:pt x="1915" y="2175"/>
                  </a:lnTo>
                  <a:lnTo>
                    <a:pt x="1915" y="2193"/>
                  </a:lnTo>
                  <a:lnTo>
                    <a:pt x="1862" y="2440"/>
                  </a:lnTo>
                  <a:lnTo>
                    <a:pt x="1861" y="2446"/>
                  </a:lnTo>
                  <a:lnTo>
                    <a:pt x="1861" y="2453"/>
                  </a:lnTo>
                  <a:lnTo>
                    <a:pt x="1862" y="2467"/>
                  </a:lnTo>
                  <a:lnTo>
                    <a:pt x="1869" y="2480"/>
                  </a:lnTo>
                  <a:lnTo>
                    <a:pt x="1883" y="2491"/>
                  </a:lnTo>
                  <a:lnTo>
                    <a:pt x="1899" y="2496"/>
                  </a:lnTo>
                  <a:lnTo>
                    <a:pt x="1918" y="2496"/>
                  </a:lnTo>
                  <a:lnTo>
                    <a:pt x="1936" y="2491"/>
                  </a:lnTo>
                  <a:lnTo>
                    <a:pt x="1953" y="2479"/>
                  </a:lnTo>
                  <a:lnTo>
                    <a:pt x="1972" y="2460"/>
                  </a:lnTo>
                  <a:lnTo>
                    <a:pt x="1981" y="2439"/>
                  </a:lnTo>
                  <a:lnTo>
                    <a:pt x="2033" y="2189"/>
                  </a:lnTo>
                  <a:lnTo>
                    <a:pt x="2040" y="2172"/>
                  </a:lnTo>
                  <a:lnTo>
                    <a:pt x="2053" y="2158"/>
                  </a:lnTo>
                  <a:lnTo>
                    <a:pt x="2070" y="2149"/>
                  </a:lnTo>
                  <a:lnTo>
                    <a:pt x="2088" y="2146"/>
                  </a:lnTo>
                  <a:lnTo>
                    <a:pt x="2105" y="2149"/>
                  </a:lnTo>
                  <a:lnTo>
                    <a:pt x="2119" y="2159"/>
                  </a:lnTo>
                  <a:lnTo>
                    <a:pt x="2126" y="2175"/>
                  </a:lnTo>
                  <a:lnTo>
                    <a:pt x="2126" y="2193"/>
                  </a:lnTo>
                  <a:lnTo>
                    <a:pt x="2028" y="2651"/>
                  </a:lnTo>
                  <a:lnTo>
                    <a:pt x="2016" y="2690"/>
                  </a:lnTo>
                  <a:lnTo>
                    <a:pt x="1993" y="2725"/>
                  </a:lnTo>
                  <a:lnTo>
                    <a:pt x="1962" y="2754"/>
                  </a:lnTo>
                  <a:lnTo>
                    <a:pt x="1925" y="2781"/>
                  </a:lnTo>
                  <a:lnTo>
                    <a:pt x="1887" y="2795"/>
                  </a:lnTo>
                  <a:lnTo>
                    <a:pt x="1847" y="2800"/>
                  </a:lnTo>
                  <a:lnTo>
                    <a:pt x="1817" y="2796"/>
                  </a:lnTo>
                  <a:lnTo>
                    <a:pt x="1791" y="2788"/>
                  </a:lnTo>
                  <a:lnTo>
                    <a:pt x="1766" y="2774"/>
                  </a:lnTo>
                  <a:lnTo>
                    <a:pt x="1747" y="2754"/>
                  </a:lnTo>
                  <a:lnTo>
                    <a:pt x="1733" y="2732"/>
                  </a:lnTo>
                  <a:lnTo>
                    <a:pt x="1725" y="2706"/>
                  </a:lnTo>
                  <a:lnTo>
                    <a:pt x="1721" y="2679"/>
                  </a:lnTo>
                  <a:lnTo>
                    <a:pt x="1725" y="2646"/>
                  </a:lnTo>
                  <a:lnTo>
                    <a:pt x="1731" y="2629"/>
                  </a:lnTo>
                  <a:lnTo>
                    <a:pt x="1744" y="2615"/>
                  </a:lnTo>
                  <a:lnTo>
                    <a:pt x="1761" y="2606"/>
                  </a:lnTo>
                  <a:lnTo>
                    <a:pt x="1779" y="2603"/>
                  </a:lnTo>
                  <a:lnTo>
                    <a:pt x="1796" y="2606"/>
                  </a:lnTo>
                  <a:lnTo>
                    <a:pt x="1810" y="2617"/>
                  </a:lnTo>
                  <a:lnTo>
                    <a:pt x="1817" y="2632"/>
                  </a:lnTo>
                  <a:lnTo>
                    <a:pt x="1817" y="2651"/>
                  </a:lnTo>
                  <a:lnTo>
                    <a:pt x="1815" y="2657"/>
                  </a:lnTo>
                  <a:lnTo>
                    <a:pt x="1815" y="2664"/>
                  </a:lnTo>
                  <a:lnTo>
                    <a:pt x="1819" y="2681"/>
                  </a:lnTo>
                  <a:lnTo>
                    <a:pt x="1829" y="2695"/>
                  </a:lnTo>
                  <a:lnTo>
                    <a:pt x="1845" y="2706"/>
                  </a:lnTo>
                  <a:lnTo>
                    <a:pt x="1866" y="2707"/>
                  </a:lnTo>
                  <a:lnTo>
                    <a:pt x="1887" y="2702"/>
                  </a:lnTo>
                  <a:lnTo>
                    <a:pt x="1910" y="2688"/>
                  </a:lnTo>
                  <a:lnTo>
                    <a:pt x="1927" y="2669"/>
                  </a:lnTo>
                  <a:lnTo>
                    <a:pt x="1937" y="2646"/>
                  </a:lnTo>
                  <a:lnTo>
                    <a:pt x="1951" y="2576"/>
                  </a:lnTo>
                  <a:lnTo>
                    <a:pt x="1922" y="2585"/>
                  </a:lnTo>
                  <a:lnTo>
                    <a:pt x="1892" y="2589"/>
                  </a:lnTo>
                  <a:lnTo>
                    <a:pt x="1862" y="2585"/>
                  </a:lnTo>
                  <a:lnTo>
                    <a:pt x="1834" y="2576"/>
                  </a:lnTo>
                  <a:lnTo>
                    <a:pt x="1812" y="2562"/>
                  </a:lnTo>
                  <a:lnTo>
                    <a:pt x="1793" y="2543"/>
                  </a:lnTo>
                  <a:lnTo>
                    <a:pt x="1779" y="2521"/>
                  </a:lnTo>
                  <a:lnTo>
                    <a:pt x="1770" y="2496"/>
                  </a:lnTo>
                  <a:lnTo>
                    <a:pt x="1766" y="2470"/>
                  </a:lnTo>
                  <a:lnTo>
                    <a:pt x="1768" y="2453"/>
                  </a:lnTo>
                  <a:lnTo>
                    <a:pt x="1770" y="2435"/>
                  </a:lnTo>
                  <a:lnTo>
                    <a:pt x="1822" y="2189"/>
                  </a:lnTo>
                  <a:lnTo>
                    <a:pt x="1829" y="2172"/>
                  </a:lnTo>
                  <a:lnTo>
                    <a:pt x="1841" y="2158"/>
                  </a:lnTo>
                  <a:lnTo>
                    <a:pt x="1859" y="2149"/>
                  </a:lnTo>
                  <a:lnTo>
                    <a:pt x="1876" y="2146"/>
                  </a:lnTo>
                  <a:close/>
                  <a:moveTo>
                    <a:pt x="827" y="664"/>
                  </a:moveTo>
                  <a:lnTo>
                    <a:pt x="899" y="664"/>
                  </a:lnTo>
                  <a:lnTo>
                    <a:pt x="916" y="668"/>
                  </a:lnTo>
                  <a:lnTo>
                    <a:pt x="929" y="678"/>
                  </a:lnTo>
                  <a:lnTo>
                    <a:pt x="937" y="694"/>
                  </a:lnTo>
                  <a:lnTo>
                    <a:pt x="937" y="713"/>
                  </a:lnTo>
                  <a:lnTo>
                    <a:pt x="817" y="1275"/>
                  </a:lnTo>
                  <a:lnTo>
                    <a:pt x="810" y="1292"/>
                  </a:lnTo>
                  <a:lnTo>
                    <a:pt x="798" y="1306"/>
                  </a:lnTo>
                  <a:lnTo>
                    <a:pt x="782" y="1317"/>
                  </a:lnTo>
                  <a:lnTo>
                    <a:pt x="763" y="1319"/>
                  </a:lnTo>
                  <a:lnTo>
                    <a:pt x="745" y="1315"/>
                  </a:lnTo>
                  <a:lnTo>
                    <a:pt x="731" y="1305"/>
                  </a:lnTo>
                  <a:lnTo>
                    <a:pt x="724" y="1289"/>
                  </a:lnTo>
                  <a:lnTo>
                    <a:pt x="724" y="1271"/>
                  </a:lnTo>
                  <a:lnTo>
                    <a:pt x="834" y="757"/>
                  </a:lnTo>
                  <a:lnTo>
                    <a:pt x="813" y="757"/>
                  </a:lnTo>
                  <a:lnTo>
                    <a:pt x="805" y="755"/>
                  </a:lnTo>
                  <a:lnTo>
                    <a:pt x="798" y="753"/>
                  </a:lnTo>
                  <a:lnTo>
                    <a:pt x="791" y="750"/>
                  </a:lnTo>
                  <a:lnTo>
                    <a:pt x="785" y="746"/>
                  </a:lnTo>
                  <a:lnTo>
                    <a:pt x="780" y="739"/>
                  </a:lnTo>
                  <a:lnTo>
                    <a:pt x="777" y="734"/>
                  </a:lnTo>
                  <a:lnTo>
                    <a:pt x="775" y="725"/>
                  </a:lnTo>
                  <a:lnTo>
                    <a:pt x="773" y="718"/>
                  </a:lnTo>
                  <a:lnTo>
                    <a:pt x="778" y="698"/>
                  </a:lnTo>
                  <a:lnTo>
                    <a:pt x="791" y="680"/>
                  </a:lnTo>
                  <a:lnTo>
                    <a:pt x="808" y="668"/>
                  </a:lnTo>
                  <a:lnTo>
                    <a:pt x="827" y="664"/>
                  </a:lnTo>
                  <a:close/>
                  <a:moveTo>
                    <a:pt x="3205" y="636"/>
                  </a:moveTo>
                  <a:lnTo>
                    <a:pt x="3234" y="640"/>
                  </a:lnTo>
                  <a:lnTo>
                    <a:pt x="3261" y="649"/>
                  </a:lnTo>
                  <a:lnTo>
                    <a:pt x="3283" y="663"/>
                  </a:lnTo>
                  <a:lnTo>
                    <a:pt x="3302" y="684"/>
                  </a:lnTo>
                  <a:lnTo>
                    <a:pt x="3318" y="706"/>
                  </a:lnTo>
                  <a:lnTo>
                    <a:pt x="3327" y="732"/>
                  </a:lnTo>
                  <a:lnTo>
                    <a:pt x="3329" y="759"/>
                  </a:lnTo>
                  <a:lnTo>
                    <a:pt x="3325" y="792"/>
                  </a:lnTo>
                  <a:lnTo>
                    <a:pt x="3309" y="862"/>
                  </a:lnTo>
                  <a:lnTo>
                    <a:pt x="3297" y="902"/>
                  </a:lnTo>
                  <a:lnTo>
                    <a:pt x="3274" y="937"/>
                  </a:lnTo>
                  <a:lnTo>
                    <a:pt x="3245" y="968"/>
                  </a:lnTo>
                  <a:lnTo>
                    <a:pt x="3208" y="991"/>
                  </a:lnTo>
                  <a:lnTo>
                    <a:pt x="3170" y="1006"/>
                  </a:lnTo>
                  <a:lnTo>
                    <a:pt x="3130" y="1012"/>
                  </a:lnTo>
                  <a:lnTo>
                    <a:pt x="3105" y="1015"/>
                  </a:lnTo>
                  <a:lnTo>
                    <a:pt x="3082" y="1029"/>
                  </a:lnTo>
                  <a:lnTo>
                    <a:pt x="3063" y="1050"/>
                  </a:lnTo>
                  <a:lnTo>
                    <a:pt x="3055" y="1073"/>
                  </a:lnTo>
                  <a:lnTo>
                    <a:pt x="3027" y="1200"/>
                  </a:lnTo>
                  <a:lnTo>
                    <a:pt x="3191" y="1200"/>
                  </a:lnTo>
                  <a:lnTo>
                    <a:pt x="3198" y="1202"/>
                  </a:lnTo>
                  <a:lnTo>
                    <a:pt x="3205" y="1203"/>
                  </a:lnTo>
                  <a:lnTo>
                    <a:pt x="3212" y="1207"/>
                  </a:lnTo>
                  <a:lnTo>
                    <a:pt x="3217" y="1210"/>
                  </a:lnTo>
                  <a:lnTo>
                    <a:pt x="3222" y="1217"/>
                  </a:lnTo>
                  <a:lnTo>
                    <a:pt x="3226" y="1223"/>
                  </a:lnTo>
                  <a:lnTo>
                    <a:pt x="3227" y="1230"/>
                  </a:lnTo>
                  <a:lnTo>
                    <a:pt x="3229" y="1238"/>
                  </a:lnTo>
                  <a:lnTo>
                    <a:pt x="3224" y="1259"/>
                  </a:lnTo>
                  <a:lnTo>
                    <a:pt x="3212" y="1277"/>
                  </a:lnTo>
                  <a:lnTo>
                    <a:pt x="3194" y="1289"/>
                  </a:lnTo>
                  <a:lnTo>
                    <a:pt x="3175" y="1292"/>
                  </a:lnTo>
                  <a:lnTo>
                    <a:pt x="2964" y="1292"/>
                  </a:lnTo>
                  <a:lnTo>
                    <a:pt x="2946" y="1289"/>
                  </a:lnTo>
                  <a:lnTo>
                    <a:pt x="2932" y="1278"/>
                  </a:lnTo>
                  <a:lnTo>
                    <a:pt x="2925" y="1263"/>
                  </a:lnTo>
                  <a:lnTo>
                    <a:pt x="2925" y="1244"/>
                  </a:lnTo>
                  <a:lnTo>
                    <a:pt x="2962" y="1067"/>
                  </a:lnTo>
                  <a:lnTo>
                    <a:pt x="2976" y="1029"/>
                  </a:lnTo>
                  <a:lnTo>
                    <a:pt x="2997" y="994"/>
                  </a:lnTo>
                  <a:lnTo>
                    <a:pt x="3028" y="963"/>
                  </a:lnTo>
                  <a:lnTo>
                    <a:pt x="3065" y="938"/>
                  </a:lnTo>
                  <a:lnTo>
                    <a:pt x="3103" y="924"/>
                  </a:lnTo>
                  <a:lnTo>
                    <a:pt x="3144" y="919"/>
                  </a:lnTo>
                  <a:lnTo>
                    <a:pt x="3168" y="914"/>
                  </a:lnTo>
                  <a:lnTo>
                    <a:pt x="3191" y="900"/>
                  </a:lnTo>
                  <a:lnTo>
                    <a:pt x="3208" y="881"/>
                  </a:lnTo>
                  <a:lnTo>
                    <a:pt x="3219" y="856"/>
                  </a:lnTo>
                  <a:lnTo>
                    <a:pt x="3234" y="787"/>
                  </a:lnTo>
                  <a:lnTo>
                    <a:pt x="3234" y="780"/>
                  </a:lnTo>
                  <a:lnTo>
                    <a:pt x="3236" y="774"/>
                  </a:lnTo>
                  <a:lnTo>
                    <a:pt x="3233" y="757"/>
                  </a:lnTo>
                  <a:lnTo>
                    <a:pt x="3222" y="743"/>
                  </a:lnTo>
                  <a:lnTo>
                    <a:pt x="3205" y="732"/>
                  </a:lnTo>
                  <a:lnTo>
                    <a:pt x="3184" y="729"/>
                  </a:lnTo>
                  <a:lnTo>
                    <a:pt x="3163" y="734"/>
                  </a:lnTo>
                  <a:lnTo>
                    <a:pt x="3142" y="748"/>
                  </a:lnTo>
                  <a:lnTo>
                    <a:pt x="3124" y="767"/>
                  </a:lnTo>
                  <a:lnTo>
                    <a:pt x="3114" y="792"/>
                  </a:lnTo>
                  <a:lnTo>
                    <a:pt x="3107" y="807"/>
                  </a:lnTo>
                  <a:lnTo>
                    <a:pt x="3095" y="821"/>
                  </a:lnTo>
                  <a:lnTo>
                    <a:pt x="3077" y="832"/>
                  </a:lnTo>
                  <a:lnTo>
                    <a:pt x="3060" y="835"/>
                  </a:lnTo>
                  <a:lnTo>
                    <a:pt x="3042" y="830"/>
                  </a:lnTo>
                  <a:lnTo>
                    <a:pt x="3030" y="820"/>
                  </a:lnTo>
                  <a:lnTo>
                    <a:pt x="3023" y="804"/>
                  </a:lnTo>
                  <a:lnTo>
                    <a:pt x="3023" y="787"/>
                  </a:lnTo>
                  <a:lnTo>
                    <a:pt x="3035" y="748"/>
                  </a:lnTo>
                  <a:lnTo>
                    <a:pt x="3058" y="711"/>
                  </a:lnTo>
                  <a:lnTo>
                    <a:pt x="3088" y="682"/>
                  </a:lnTo>
                  <a:lnTo>
                    <a:pt x="3124" y="657"/>
                  </a:lnTo>
                  <a:lnTo>
                    <a:pt x="3163" y="642"/>
                  </a:lnTo>
                  <a:lnTo>
                    <a:pt x="3205" y="636"/>
                  </a:lnTo>
                  <a:close/>
                  <a:moveTo>
                    <a:pt x="616" y="553"/>
                  </a:moveTo>
                  <a:lnTo>
                    <a:pt x="588" y="558"/>
                  </a:lnTo>
                  <a:lnTo>
                    <a:pt x="564" y="570"/>
                  </a:lnTo>
                  <a:lnTo>
                    <a:pt x="545" y="589"/>
                  </a:lnTo>
                  <a:lnTo>
                    <a:pt x="531" y="614"/>
                  </a:lnTo>
                  <a:lnTo>
                    <a:pt x="527" y="642"/>
                  </a:lnTo>
                  <a:lnTo>
                    <a:pt x="527" y="1362"/>
                  </a:lnTo>
                  <a:lnTo>
                    <a:pt x="531" y="1390"/>
                  </a:lnTo>
                  <a:lnTo>
                    <a:pt x="545" y="1415"/>
                  </a:lnTo>
                  <a:lnTo>
                    <a:pt x="564" y="1435"/>
                  </a:lnTo>
                  <a:lnTo>
                    <a:pt x="588" y="1448"/>
                  </a:lnTo>
                  <a:lnTo>
                    <a:pt x="616" y="1451"/>
                  </a:lnTo>
                  <a:lnTo>
                    <a:pt x="2129" y="1451"/>
                  </a:lnTo>
                  <a:lnTo>
                    <a:pt x="2157" y="1448"/>
                  </a:lnTo>
                  <a:lnTo>
                    <a:pt x="2182" y="1435"/>
                  </a:lnTo>
                  <a:lnTo>
                    <a:pt x="2201" y="1415"/>
                  </a:lnTo>
                  <a:lnTo>
                    <a:pt x="2213" y="1390"/>
                  </a:lnTo>
                  <a:lnTo>
                    <a:pt x="2218" y="1362"/>
                  </a:lnTo>
                  <a:lnTo>
                    <a:pt x="2218" y="642"/>
                  </a:lnTo>
                  <a:lnTo>
                    <a:pt x="2213" y="614"/>
                  </a:lnTo>
                  <a:lnTo>
                    <a:pt x="2201" y="589"/>
                  </a:lnTo>
                  <a:lnTo>
                    <a:pt x="2182" y="570"/>
                  </a:lnTo>
                  <a:lnTo>
                    <a:pt x="2157" y="558"/>
                  </a:lnTo>
                  <a:lnTo>
                    <a:pt x="2129" y="553"/>
                  </a:lnTo>
                  <a:lnTo>
                    <a:pt x="616" y="553"/>
                  </a:lnTo>
                  <a:close/>
                  <a:moveTo>
                    <a:pt x="2885" y="527"/>
                  </a:moveTo>
                  <a:lnTo>
                    <a:pt x="2857" y="530"/>
                  </a:lnTo>
                  <a:lnTo>
                    <a:pt x="2833" y="542"/>
                  </a:lnTo>
                  <a:lnTo>
                    <a:pt x="2814" y="561"/>
                  </a:lnTo>
                  <a:lnTo>
                    <a:pt x="2801" y="586"/>
                  </a:lnTo>
                  <a:lnTo>
                    <a:pt x="2798" y="614"/>
                  </a:lnTo>
                  <a:lnTo>
                    <a:pt x="2798" y="1336"/>
                  </a:lnTo>
                  <a:lnTo>
                    <a:pt x="2801" y="1364"/>
                  </a:lnTo>
                  <a:lnTo>
                    <a:pt x="2814" y="1388"/>
                  </a:lnTo>
                  <a:lnTo>
                    <a:pt x="2833" y="1408"/>
                  </a:lnTo>
                  <a:lnTo>
                    <a:pt x="2857" y="1420"/>
                  </a:lnTo>
                  <a:lnTo>
                    <a:pt x="2885" y="1425"/>
                  </a:lnTo>
                  <a:lnTo>
                    <a:pt x="4381" y="1425"/>
                  </a:lnTo>
                  <a:lnTo>
                    <a:pt x="4409" y="1420"/>
                  </a:lnTo>
                  <a:lnTo>
                    <a:pt x="4433" y="1408"/>
                  </a:lnTo>
                  <a:lnTo>
                    <a:pt x="4451" y="1388"/>
                  </a:lnTo>
                  <a:lnTo>
                    <a:pt x="4465" y="1364"/>
                  </a:lnTo>
                  <a:lnTo>
                    <a:pt x="4468" y="1336"/>
                  </a:lnTo>
                  <a:lnTo>
                    <a:pt x="4468" y="614"/>
                  </a:lnTo>
                  <a:lnTo>
                    <a:pt x="4465" y="586"/>
                  </a:lnTo>
                  <a:lnTo>
                    <a:pt x="4451" y="561"/>
                  </a:lnTo>
                  <a:lnTo>
                    <a:pt x="4433" y="542"/>
                  </a:lnTo>
                  <a:lnTo>
                    <a:pt x="4409" y="530"/>
                  </a:lnTo>
                  <a:lnTo>
                    <a:pt x="4381" y="527"/>
                  </a:lnTo>
                  <a:lnTo>
                    <a:pt x="2885" y="527"/>
                  </a:lnTo>
                  <a:close/>
                  <a:moveTo>
                    <a:pt x="616" y="439"/>
                  </a:moveTo>
                  <a:lnTo>
                    <a:pt x="2129" y="439"/>
                  </a:lnTo>
                  <a:lnTo>
                    <a:pt x="2177" y="445"/>
                  </a:lnTo>
                  <a:lnTo>
                    <a:pt x="2218" y="460"/>
                  </a:lnTo>
                  <a:lnTo>
                    <a:pt x="2257" y="483"/>
                  </a:lnTo>
                  <a:lnTo>
                    <a:pt x="2288" y="514"/>
                  </a:lnTo>
                  <a:lnTo>
                    <a:pt x="2313" y="553"/>
                  </a:lnTo>
                  <a:lnTo>
                    <a:pt x="2327" y="596"/>
                  </a:lnTo>
                  <a:lnTo>
                    <a:pt x="2332" y="642"/>
                  </a:lnTo>
                  <a:lnTo>
                    <a:pt x="2332" y="1362"/>
                  </a:lnTo>
                  <a:lnTo>
                    <a:pt x="2327" y="1409"/>
                  </a:lnTo>
                  <a:lnTo>
                    <a:pt x="2313" y="1453"/>
                  </a:lnTo>
                  <a:lnTo>
                    <a:pt x="2288" y="1490"/>
                  </a:lnTo>
                  <a:lnTo>
                    <a:pt x="2257" y="1521"/>
                  </a:lnTo>
                  <a:lnTo>
                    <a:pt x="2218" y="1545"/>
                  </a:lnTo>
                  <a:lnTo>
                    <a:pt x="2177" y="1561"/>
                  </a:lnTo>
                  <a:lnTo>
                    <a:pt x="2129" y="1566"/>
                  </a:lnTo>
                  <a:lnTo>
                    <a:pt x="616" y="1566"/>
                  </a:lnTo>
                  <a:lnTo>
                    <a:pt x="569" y="1561"/>
                  </a:lnTo>
                  <a:lnTo>
                    <a:pt x="527" y="1545"/>
                  </a:lnTo>
                  <a:lnTo>
                    <a:pt x="489" y="1521"/>
                  </a:lnTo>
                  <a:lnTo>
                    <a:pt x="457" y="1490"/>
                  </a:lnTo>
                  <a:lnTo>
                    <a:pt x="433" y="1453"/>
                  </a:lnTo>
                  <a:lnTo>
                    <a:pt x="419" y="1409"/>
                  </a:lnTo>
                  <a:lnTo>
                    <a:pt x="412" y="1362"/>
                  </a:lnTo>
                  <a:lnTo>
                    <a:pt x="412" y="642"/>
                  </a:lnTo>
                  <a:lnTo>
                    <a:pt x="419" y="596"/>
                  </a:lnTo>
                  <a:lnTo>
                    <a:pt x="433" y="553"/>
                  </a:lnTo>
                  <a:lnTo>
                    <a:pt x="457" y="514"/>
                  </a:lnTo>
                  <a:lnTo>
                    <a:pt x="489" y="483"/>
                  </a:lnTo>
                  <a:lnTo>
                    <a:pt x="527" y="460"/>
                  </a:lnTo>
                  <a:lnTo>
                    <a:pt x="569" y="445"/>
                  </a:lnTo>
                  <a:lnTo>
                    <a:pt x="616" y="439"/>
                  </a:lnTo>
                  <a:close/>
                  <a:moveTo>
                    <a:pt x="2885" y="411"/>
                  </a:moveTo>
                  <a:lnTo>
                    <a:pt x="4381" y="411"/>
                  </a:lnTo>
                  <a:lnTo>
                    <a:pt x="4426" y="417"/>
                  </a:lnTo>
                  <a:lnTo>
                    <a:pt x="4470" y="432"/>
                  </a:lnTo>
                  <a:lnTo>
                    <a:pt x="4507" y="457"/>
                  </a:lnTo>
                  <a:lnTo>
                    <a:pt x="4538" y="488"/>
                  </a:lnTo>
                  <a:lnTo>
                    <a:pt x="4563" y="525"/>
                  </a:lnTo>
                  <a:lnTo>
                    <a:pt x="4578" y="568"/>
                  </a:lnTo>
                  <a:lnTo>
                    <a:pt x="4584" y="614"/>
                  </a:lnTo>
                  <a:lnTo>
                    <a:pt x="4584" y="1336"/>
                  </a:lnTo>
                  <a:lnTo>
                    <a:pt x="4578" y="1383"/>
                  </a:lnTo>
                  <a:lnTo>
                    <a:pt x="4563" y="1425"/>
                  </a:lnTo>
                  <a:lnTo>
                    <a:pt x="4538" y="1463"/>
                  </a:lnTo>
                  <a:lnTo>
                    <a:pt x="4507" y="1495"/>
                  </a:lnTo>
                  <a:lnTo>
                    <a:pt x="4470" y="1519"/>
                  </a:lnTo>
                  <a:lnTo>
                    <a:pt x="4426" y="1533"/>
                  </a:lnTo>
                  <a:lnTo>
                    <a:pt x="4381" y="1538"/>
                  </a:lnTo>
                  <a:lnTo>
                    <a:pt x="2885" y="1538"/>
                  </a:lnTo>
                  <a:lnTo>
                    <a:pt x="2840" y="1533"/>
                  </a:lnTo>
                  <a:lnTo>
                    <a:pt x="2796" y="1519"/>
                  </a:lnTo>
                  <a:lnTo>
                    <a:pt x="2760" y="1495"/>
                  </a:lnTo>
                  <a:lnTo>
                    <a:pt x="2728" y="1463"/>
                  </a:lnTo>
                  <a:lnTo>
                    <a:pt x="2704" y="1425"/>
                  </a:lnTo>
                  <a:lnTo>
                    <a:pt x="2688" y="1383"/>
                  </a:lnTo>
                  <a:lnTo>
                    <a:pt x="2683" y="1336"/>
                  </a:lnTo>
                  <a:lnTo>
                    <a:pt x="2683" y="614"/>
                  </a:lnTo>
                  <a:lnTo>
                    <a:pt x="2688" y="568"/>
                  </a:lnTo>
                  <a:lnTo>
                    <a:pt x="2704" y="525"/>
                  </a:lnTo>
                  <a:lnTo>
                    <a:pt x="2728" y="488"/>
                  </a:lnTo>
                  <a:lnTo>
                    <a:pt x="2760" y="457"/>
                  </a:lnTo>
                  <a:lnTo>
                    <a:pt x="2796" y="432"/>
                  </a:lnTo>
                  <a:lnTo>
                    <a:pt x="2840" y="417"/>
                  </a:lnTo>
                  <a:lnTo>
                    <a:pt x="2885" y="411"/>
                  </a:lnTo>
                  <a:close/>
                  <a:moveTo>
                    <a:pt x="438" y="183"/>
                  </a:moveTo>
                  <a:lnTo>
                    <a:pt x="386" y="186"/>
                  </a:lnTo>
                  <a:lnTo>
                    <a:pt x="339" y="202"/>
                  </a:lnTo>
                  <a:lnTo>
                    <a:pt x="295" y="225"/>
                  </a:lnTo>
                  <a:lnTo>
                    <a:pt x="257" y="256"/>
                  </a:lnTo>
                  <a:lnTo>
                    <a:pt x="227" y="295"/>
                  </a:lnTo>
                  <a:lnTo>
                    <a:pt x="202" y="338"/>
                  </a:lnTo>
                  <a:lnTo>
                    <a:pt x="189" y="385"/>
                  </a:lnTo>
                  <a:lnTo>
                    <a:pt x="183" y="436"/>
                  </a:lnTo>
                  <a:lnTo>
                    <a:pt x="183" y="3878"/>
                  </a:lnTo>
                  <a:lnTo>
                    <a:pt x="189" y="3930"/>
                  </a:lnTo>
                  <a:lnTo>
                    <a:pt x="202" y="3977"/>
                  </a:lnTo>
                  <a:lnTo>
                    <a:pt x="227" y="4021"/>
                  </a:lnTo>
                  <a:lnTo>
                    <a:pt x="257" y="4058"/>
                  </a:lnTo>
                  <a:lnTo>
                    <a:pt x="295" y="4089"/>
                  </a:lnTo>
                  <a:lnTo>
                    <a:pt x="339" y="4113"/>
                  </a:lnTo>
                  <a:lnTo>
                    <a:pt x="386" y="4127"/>
                  </a:lnTo>
                  <a:lnTo>
                    <a:pt x="438" y="4133"/>
                  </a:lnTo>
                  <a:lnTo>
                    <a:pt x="3302" y="4133"/>
                  </a:lnTo>
                  <a:lnTo>
                    <a:pt x="3302" y="4119"/>
                  </a:lnTo>
                  <a:lnTo>
                    <a:pt x="3295" y="4120"/>
                  </a:lnTo>
                  <a:lnTo>
                    <a:pt x="3290" y="4122"/>
                  </a:lnTo>
                  <a:lnTo>
                    <a:pt x="3274" y="4122"/>
                  </a:lnTo>
                  <a:lnTo>
                    <a:pt x="3222" y="4119"/>
                  </a:lnTo>
                  <a:lnTo>
                    <a:pt x="3171" y="4106"/>
                  </a:lnTo>
                  <a:lnTo>
                    <a:pt x="3121" y="4085"/>
                  </a:lnTo>
                  <a:lnTo>
                    <a:pt x="3074" y="4058"/>
                  </a:lnTo>
                  <a:lnTo>
                    <a:pt x="3034" y="4023"/>
                  </a:lnTo>
                  <a:lnTo>
                    <a:pt x="3000" y="3983"/>
                  </a:lnTo>
                  <a:lnTo>
                    <a:pt x="2973" y="3939"/>
                  </a:lnTo>
                  <a:lnTo>
                    <a:pt x="2953" y="3890"/>
                  </a:lnTo>
                  <a:lnTo>
                    <a:pt x="2939" y="3840"/>
                  </a:lnTo>
                  <a:lnTo>
                    <a:pt x="2936" y="3787"/>
                  </a:lnTo>
                  <a:lnTo>
                    <a:pt x="2939" y="3735"/>
                  </a:lnTo>
                  <a:lnTo>
                    <a:pt x="2952" y="3681"/>
                  </a:lnTo>
                  <a:lnTo>
                    <a:pt x="2969" y="3635"/>
                  </a:lnTo>
                  <a:lnTo>
                    <a:pt x="2993" y="3594"/>
                  </a:lnTo>
                  <a:lnTo>
                    <a:pt x="3023" y="3557"/>
                  </a:lnTo>
                  <a:lnTo>
                    <a:pt x="3058" y="3524"/>
                  </a:lnTo>
                  <a:lnTo>
                    <a:pt x="3096" y="3496"/>
                  </a:lnTo>
                  <a:lnTo>
                    <a:pt x="3086" y="3468"/>
                  </a:lnTo>
                  <a:lnTo>
                    <a:pt x="3079" y="3437"/>
                  </a:lnTo>
                  <a:lnTo>
                    <a:pt x="3077" y="3428"/>
                  </a:lnTo>
                  <a:lnTo>
                    <a:pt x="3072" y="3395"/>
                  </a:lnTo>
                  <a:lnTo>
                    <a:pt x="3070" y="3361"/>
                  </a:lnTo>
                  <a:lnTo>
                    <a:pt x="3074" y="3313"/>
                  </a:lnTo>
                  <a:lnTo>
                    <a:pt x="3082" y="3267"/>
                  </a:lnTo>
                  <a:lnTo>
                    <a:pt x="3070" y="3217"/>
                  </a:lnTo>
                  <a:lnTo>
                    <a:pt x="3039" y="3189"/>
                  </a:lnTo>
                  <a:lnTo>
                    <a:pt x="3011" y="3157"/>
                  </a:lnTo>
                  <a:lnTo>
                    <a:pt x="2990" y="3122"/>
                  </a:lnTo>
                  <a:lnTo>
                    <a:pt x="2974" y="3086"/>
                  </a:lnTo>
                  <a:lnTo>
                    <a:pt x="2964" y="3047"/>
                  </a:lnTo>
                  <a:lnTo>
                    <a:pt x="2960" y="3007"/>
                  </a:lnTo>
                  <a:lnTo>
                    <a:pt x="2966" y="2960"/>
                  </a:lnTo>
                  <a:lnTo>
                    <a:pt x="2979" y="2913"/>
                  </a:lnTo>
                  <a:lnTo>
                    <a:pt x="3002" y="2871"/>
                  </a:lnTo>
                  <a:lnTo>
                    <a:pt x="3032" y="2833"/>
                  </a:lnTo>
                  <a:lnTo>
                    <a:pt x="3069" y="2796"/>
                  </a:lnTo>
                  <a:lnTo>
                    <a:pt x="3112" y="2768"/>
                  </a:lnTo>
                  <a:lnTo>
                    <a:pt x="3161" y="2746"/>
                  </a:lnTo>
                  <a:lnTo>
                    <a:pt x="3161" y="2735"/>
                  </a:lnTo>
                  <a:lnTo>
                    <a:pt x="3161" y="2726"/>
                  </a:lnTo>
                  <a:lnTo>
                    <a:pt x="3161" y="2718"/>
                  </a:lnTo>
                  <a:lnTo>
                    <a:pt x="3159" y="2709"/>
                  </a:lnTo>
                  <a:lnTo>
                    <a:pt x="3161" y="2674"/>
                  </a:lnTo>
                  <a:lnTo>
                    <a:pt x="3166" y="2641"/>
                  </a:lnTo>
                  <a:lnTo>
                    <a:pt x="3175" y="2608"/>
                  </a:lnTo>
                  <a:lnTo>
                    <a:pt x="3187" y="2575"/>
                  </a:lnTo>
                  <a:lnTo>
                    <a:pt x="3208" y="2533"/>
                  </a:lnTo>
                  <a:lnTo>
                    <a:pt x="3236" y="2494"/>
                  </a:lnTo>
                  <a:lnTo>
                    <a:pt x="3269" y="2456"/>
                  </a:lnTo>
                  <a:lnTo>
                    <a:pt x="3250" y="2409"/>
                  </a:lnTo>
                  <a:lnTo>
                    <a:pt x="3238" y="2358"/>
                  </a:lnTo>
                  <a:lnTo>
                    <a:pt x="3234" y="2308"/>
                  </a:lnTo>
                  <a:lnTo>
                    <a:pt x="3238" y="2254"/>
                  </a:lnTo>
                  <a:lnTo>
                    <a:pt x="3252" y="2201"/>
                  </a:lnTo>
                  <a:lnTo>
                    <a:pt x="3274" y="2151"/>
                  </a:lnTo>
                  <a:lnTo>
                    <a:pt x="3302" y="2104"/>
                  </a:lnTo>
                  <a:lnTo>
                    <a:pt x="3339" y="2060"/>
                  </a:lnTo>
                  <a:lnTo>
                    <a:pt x="3383" y="2022"/>
                  </a:lnTo>
                  <a:lnTo>
                    <a:pt x="3430" y="1987"/>
                  </a:lnTo>
                  <a:lnTo>
                    <a:pt x="3484" y="1957"/>
                  </a:lnTo>
                  <a:lnTo>
                    <a:pt x="3543" y="1934"/>
                  </a:lnTo>
                  <a:lnTo>
                    <a:pt x="3604" y="1917"/>
                  </a:lnTo>
                  <a:lnTo>
                    <a:pt x="3671" y="1907"/>
                  </a:lnTo>
                  <a:lnTo>
                    <a:pt x="3739" y="1901"/>
                  </a:lnTo>
                  <a:lnTo>
                    <a:pt x="3816" y="1907"/>
                  </a:lnTo>
                  <a:lnTo>
                    <a:pt x="3891" y="1920"/>
                  </a:lnTo>
                  <a:lnTo>
                    <a:pt x="3939" y="1887"/>
                  </a:lnTo>
                  <a:lnTo>
                    <a:pt x="3994" y="1858"/>
                  </a:lnTo>
                  <a:lnTo>
                    <a:pt x="4051" y="1835"/>
                  </a:lnTo>
                  <a:lnTo>
                    <a:pt x="4114" y="1819"/>
                  </a:lnTo>
                  <a:lnTo>
                    <a:pt x="4177" y="1809"/>
                  </a:lnTo>
                  <a:lnTo>
                    <a:pt x="4243" y="1805"/>
                  </a:lnTo>
                  <a:lnTo>
                    <a:pt x="4310" y="1809"/>
                  </a:lnTo>
                  <a:lnTo>
                    <a:pt x="4376" y="1819"/>
                  </a:lnTo>
                  <a:lnTo>
                    <a:pt x="4439" y="1837"/>
                  </a:lnTo>
                  <a:lnTo>
                    <a:pt x="4496" y="1816"/>
                  </a:lnTo>
                  <a:lnTo>
                    <a:pt x="4556" y="1800"/>
                  </a:lnTo>
                  <a:lnTo>
                    <a:pt x="4618" y="1791"/>
                  </a:lnTo>
                  <a:lnTo>
                    <a:pt x="4681" y="1788"/>
                  </a:lnTo>
                  <a:lnTo>
                    <a:pt x="4681" y="1788"/>
                  </a:lnTo>
                  <a:lnTo>
                    <a:pt x="4753" y="1791"/>
                  </a:lnTo>
                  <a:lnTo>
                    <a:pt x="4774" y="1795"/>
                  </a:lnTo>
                  <a:lnTo>
                    <a:pt x="4821" y="1805"/>
                  </a:lnTo>
                  <a:lnTo>
                    <a:pt x="4833" y="1807"/>
                  </a:lnTo>
                  <a:lnTo>
                    <a:pt x="4844" y="1811"/>
                  </a:lnTo>
                  <a:lnTo>
                    <a:pt x="4899" y="1828"/>
                  </a:lnTo>
                  <a:lnTo>
                    <a:pt x="4933" y="1844"/>
                  </a:lnTo>
                  <a:lnTo>
                    <a:pt x="4954" y="1852"/>
                  </a:lnTo>
                  <a:lnTo>
                    <a:pt x="4994" y="1877"/>
                  </a:lnTo>
                  <a:lnTo>
                    <a:pt x="5032" y="1903"/>
                  </a:lnTo>
                  <a:lnTo>
                    <a:pt x="5067" y="1934"/>
                  </a:lnTo>
                  <a:lnTo>
                    <a:pt x="5069" y="1934"/>
                  </a:lnTo>
                  <a:lnTo>
                    <a:pt x="5069" y="436"/>
                  </a:lnTo>
                  <a:lnTo>
                    <a:pt x="5064" y="385"/>
                  </a:lnTo>
                  <a:lnTo>
                    <a:pt x="5048" y="338"/>
                  </a:lnTo>
                  <a:lnTo>
                    <a:pt x="5025" y="295"/>
                  </a:lnTo>
                  <a:lnTo>
                    <a:pt x="4994" y="256"/>
                  </a:lnTo>
                  <a:lnTo>
                    <a:pt x="4955" y="225"/>
                  </a:lnTo>
                  <a:lnTo>
                    <a:pt x="4912" y="202"/>
                  </a:lnTo>
                  <a:lnTo>
                    <a:pt x="4865" y="186"/>
                  </a:lnTo>
                  <a:lnTo>
                    <a:pt x="4814" y="183"/>
                  </a:lnTo>
                  <a:lnTo>
                    <a:pt x="438" y="183"/>
                  </a:lnTo>
                  <a:close/>
                  <a:moveTo>
                    <a:pt x="438" y="0"/>
                  </a:moveTo>
                  <a:lnTo>
                    <a:pt x="4814" y="0"/>
                  </a:lnTo>
                  <a:lnTo>
                    <a:pt x="4879" y="5"/>
                  </a:lnTo>
                  <a:lnTo>
                    <a:pt x="4940" y="17"/>
                  </a:lnTo>
                  <a:lnTo>
                    <a:pt x="4997" y="40"/>
                  </a:lnTo>
                  <a:lnTo>
                    <a:pt x="5051" y="69"/>
                  </a:lnTo>
                  <a:lnTo>
                    <a:pt x="5100" y="106"/>
                  </a:lnTo>
                  <a:lnTo>
                    <a:pt x="5144" y="150"/>
                  </a:lnTo>
                  <a:lnTo>
                    <a:pt x="5181" y="199"/>
                  </a:lnTo>
                  <a:lnTo>
                    <a:pt x="5210" y="253"/>
                  </a:lnTo>
                  <a:lnTo>
                    <a:pt x="5233" y="310"/>
                  </a:lnTo>
                  <a:lnTo>
                    <a:pt x="5247" y="371"/>
                  </a:lnTo>
                  <a:lnTo>
                    <a:pt x="5250" y="436"/>
                  </a:lnTo>
                  <a:lnTo>
                    <a:pt x="5250" y="2071"/>
                  </a:lnTo>
                  <a:lnTo>
                    <a:pt x="5290" y="2079"/>
                  </a:lnTo>
                  <a:lnTo>
                    <a:pt x="5331" y="2091"/>
                  </a:lnTo>
                  <a:lnTo>
                    <a:pt x="5343" y="2097"/>
                  </a:lnTo>
                  <a:lnTo>
                    <a:pt x="5357" y="2102"/>
                  </a:lnTo>
                  <a:lnTo>
                    <a:pt x="5404" y="2123"/>
                  </a:lnTo>
                  <a:lnTo>
                    <a:pt x="5418" y="2130"/>
                  </a:lnTo>
                  <a:lnTo>
                    <a:pt x="5430" y="2137"/>
                  </a:lnTo>
                  <a:lnTo>
                    <a:pt x="5470" y="2163"/>
                  </a:lnTo>
                  <a:lnTo>
                    <a:pt x="5482" y="2172"/>
                  </a:lnTo>
                  <a:lnTo>
                    <a:pt x="5495" y="2180"/>
                  </a:lnTo>
                  <a:lnTo>
                    <a:pt x="5528" y="2210"/>
                  </a:lnTo>
                  <a:lnTo>
                    <a:pt x="5538" y="2221"/>
                  </a:lnTo>
                  <a:lnTo>
                    <a:pt x="5547" y="2233"/>
                  </a:lnTo>
                  <a:lnTo>
                    <a:pt x="5575" y="2268"/>
                  </a:lnTo>
                  <a:lnTo>
                    <a:pt x="5582" y="2278"/>
                  </a:lnTo>
                  <a:lnTo>
                    <a:pt x="5589" y="2290"/>
                  </a:lnTo>
                  <a:lnTo>
                    <a:pt x="5610" y="2332"/>
                  </a:lnTo>
                  <a:lnTo>
                    <a:pt x="5615" y="2343"/>
                  </a:lnTo>
                  <a:lnTo>
                    <a:pt x="5620" y="2353"/>
                  </a:lnTo>
                  <a:lnTo>
                    <a:pt x="5631" y="2386"/>
                  </a:lnTo>
                  <a:lnTo>
                    <a:pt x="5636" y="2421"/>
                  </a:lnTo>
                  <a:lnTo>
                    <a:pt x="5666" y="2449"/>
                  </a:lnTo>
                  <a:lnTo>
                    <a:pt x="5690" y="2480"/>
                  </a:lnTo>
                  <a:lnTo>
                    <a:pt x="5720" y="2528"/>
                  </a:lnTo>
                  <a:lnTo>
                    <a:pt x="5743" y="2580"/>
                  </a:lnTo>
                  <a:lnTo>
                    <a:pt x="5755" y="2632"/>
                  </a:lnTo>
                  <a:lnTo>
                    <a:pt x="5760" y="2688"/>
                  </a:lnTo>
                  <a:lnTo>
                    <a:pt x="5757" y="2730"/>
                  </a:lnTo>
                  <a:lnTo>
                    <a:pt x="5750" y="2774"/>
                  </a:lnTo>
                  <a:lnTo>
                    <a:pt x="5736" y="2814"/>
                  </a:lnTo>
                  <a:lnTo>
                    <a:pt x="5716" y="2852"/>
                  </a:lnTo>
                  <a:lnTo>
                    <a:pt x="5694" y="2889"/>
                  </a:lnTo>
                  <a:lnTo>
                    <a:pt x="5666" y="2924"/>
                  </a:lnTo>
                  <a:lnTo>
                    <a:pt x="5634" y="2957"/>
                  </a:lnTo>
                  <a:lnTo>
                    <a:pt x="5598" y="2986"/>
                  </a:lnTo>
                  <a:lnTo>
                    <a:pt x="5606" y="3021"/>
                  </a:lnTo>
                  <a:lnTo>
                    <a:pt x="5613" y="3060"/>
                  </a:lnTo>
                  <a:lnTo>
                    <a:pt x="5615" y="3102"/>
                  </a:lnTo>
                  <a:lnTo>
                    <a:pt x="5612" y="3159"/>
                  </a:lnTo>
                  <a:lnTo>
                    <a:pt x="5606" y="3189"/>
                  </a:lnTo>
                  <a:lnTo>
                    <a:pt x="5598" y="3215"/>
                  </a:lnTo>
                  <a:lnTo>
                    <a:pt x="5606" y="3260"/>
                  </a:lnTo>
                  <a:lnTo>
                    <a:pt x="5610" y="3307"/>
                  </a:lnTo>
                  <a:lnTo>
                    <a:pt x="5606" y="3353"/>
                  </a:lnTo>
                  <a:lnTo>
                    <a:pt x="5599" y="3396"/>
                  </a:lnTo>
                  <a:lnTo>
                    <a:pt x="5587" y="3437"/>
                  </a:lnTo>
                  <a:lnTo>
                    <a:pt x="5570" y="3471"/>
                  </a:lnTo>
                  <a:lnTo>
                    <a:pt x="5571" y="3477"/>
                  </a:lnTo>
                  <a:lnTo>
                    <a:pt x="5571" y="3482"/>
                  </a:lnTo>
                  <a:lnTo>
                    <a:pt x="5615" y="3510"/>
                  </a:lnTo>
                  <a:lnTo>
                    <a:pt x="5654" y="3545"/>
                  </a:lnTo>
                  <a:lnTo>
                    <a:pt x="5687" y="3585"/>
                  </a:lnTo>
                  <a:lnTo>
                    <a:pt x="5713" y="3630"/>
                  </a:lnTo>
                  <a:lnTo>
                    <a:pt x="5734" y="3679"/>
                  </a:lnTo>
                  <a:lnTo>
                    <a:pt x="5744" y="3733"/>
                  </a:lnTo>
                  <a:lnTo>
                    <a:pt x="5748" y="3787"/>
                  </a:lnTo>
                  <a:lnTo>
                    <a:pt x="5743" y="3840"/>
                  </a:lnTo>
                  <a:lnTo>
                    <a:pt x="5729" y="3890"/>
                  </a:lnTo>
                  <a:lnTo>
                    <a:pt x="5708" y="3937"/>
                  </a:lnTo>
                  <a:lnTo>
                    <a:pt x="5680" y="3981"/>
                  </a:lnTo>
                  <a:lnTo>
                    <a:pt x="5645" y="4021"/>
                  </a:lnTo>
                  <a:lnTo>
                    <a:pt x="5605" y="4054"/>
                  </a:lnTo>
                  <a:lnTo>
                    <a:pt x="5559" y="4082"/>
                  </a:lnTo>
                  <a:lnTo>
                    <a:pt x="5509" y="4101"/>
                  </a:lnTo>
                  <a:lnTo>
                    <a:pt x="5460" y="4113"/>
                  </a:lnTo>
                  <a:lnTo>
                    <a:pt x="5409" y="4117"/>
                  </a:lnTo>
                  <a:lnTo>
                    <a:pt x="5381" y="4113"/>
                  </a:lnTo>
                  <a:lnTo>
                    <a:pt x="5381" y="4162"/>
                  </a:lnTo>
                  <a:lnTo>
                    <a:pt x="5379" y="4209"/>
                  </a:lnTo>
                  <a:lnTo>
                    <a:pt x="5381" y="4215"/>
                  </a:lnTo>
                  <a:lnTo>
                    <a:pt x="5381" y="4218"/>
                  </a:lnTo>
                  <a:lnTo>
                    <a:pt x="5381" y="4591"/>
                  </a:lnTo>
                  <a:lnTo>
                    <a:pt x="5376" y="4696"/>
                  </a:lnTo>
                  <a:lnTo>
                    <a:pt x="5360" y="4797"/>
                  </a:lnTo>
                  <a:lnTo>
                    <a:pt x="5334" y="4895"/>
                  </a:lnTo>
                  <a:lnTo>
                    <a:pt x="5301" y="4989"/>
                  </a:lnTo>
                  <a:lnTo>
                    <a:pt x="5257" y="5078"/>
                  </a:lnTo>
                  <a:lnTo>
                    <a:pt x="5207" y="5162"/>
                  </a:lnTo>
                  <a:lnTo>
                    <a:pt x="5147" y="5240"/>
                  </a:lnTo>
                  <a:lnTo>
                    <a:pt x="5081" y="5314"/>
                  </a:lnTo>
                  <a:lnTo>
                    <a:pt x="5009" y="5380"/>
                  </a:lnTo>
                  <a:lnTo>
                    <a:pt x="4931" y="5438"/>
                  </a:lnTo>
                  <a:lnTo>
                    <a:pt x="4845" y="5490"/>
                  </a:lnTo>
                  <a:lnTo>
                    <a:pt x="4756" y="5532"/>
                  </a:lnTo>
                  <a:lnTo>
                    <a:pt x="4664" y="5567"/>
                  </a:lnTo>
                  <a:lnTo>
                    <a:pt x="4566" y="5591"/>
                  </a:lnTo>
                  <a:lnTo>
                    <a:pt x="4465" y="5607"/>
                  </a:lnTo>
                  <a:lnTo>
                    <a:pt x="4360" y="5612"/>
                  </a:lnTo>
                  <a:lnTo>
                    <a:pt x="4323" y="5612"/>
                  </a:lnTo>
                  <a:lnTo>
                    <a:pt x="4221" y="5607"/>
                  </a:lnTo>
                  <a:lnTo>
                    <a:pt x="4118" y="5591"/>
                  </a:lnTo>
                  <a:lnTo>
                    <a:pt x="4020" y="5567"/>
                  </a:lnTo>
                  <a:lnTo>
                    <a:pt x="3927" y="5532"/>
                  </a:lnTo>
                  <a:lnTo>
                    <a:pt x="3837" y="5490"/>
                  </a:lnTo>
                  <a:lnTo>
                    <a:pt x="3753" y="5438"/>
                  </a:lnTo>
                  <a:lnTo>
                    <a:pt x="3674" y="5378"/>
                  </a:lnTo>
                  <a:lnTo>
                    <a:pt x="3601" y="5314"/>
                  </a:lnTo>
                  <a:lnTo>
                    <a:pt x="3536" y="5240"/>
                  </a:lnTo>
                  <a:lnTo>
                    <a:pt x="3477" y="5162"/>
                  </a:lnTo>
                  <a:lnTo>
                    <a:pt x="3426" y="5078"/>
                  </a:lnTo>
                  <a:lnTo>
                    <a:pt x="3383" y="4989"/>
                  </a:lnTo>
                  <a:lnTo>
                    <a:pt x="3348" y="4895"/>
                  </a:lnTo>
                  <a:lnTo>
                    <a:pt x="3323" y="4797"/>
                  </a:lnTo>
                  <a:lnTo>
                    <a:pt x="3308" y="4696"/>
                  </a:lnTo>
                  <a:lnTo>
                    <a:pt x="3302" y="4591"/>
                  </a:lnTo>
                  <a:lnTo>
                    <a:pt x="3302" y="4316"/>
                  </a:lnTo>
                  <a:lnTo>
                    <a:pt x="438" y="4316"/>
                  </a:lnTo>
                  <a:lnTo>
                    <a:pt x="374" y="4311"/>
                  </a:lnTo>
                  <a:lnTo>
                    <a:pt x="311" y="4297"/>
                  </a:lnTo>
                  <a:lnTo>
                    <a:pt x="253" y="4274"/>
                  </a:lnTo>
                  <a:lnTo>
                    <a:pt x="199" y="4244"/>
                  </a:lnTo>
                  <a:lnTo>
                    <a:pt x="150" y="4208"/>
                  </a:lnTo>
                  <a:lnTo>
                    <a:pt x="108" y="4166"/>
                  </a:lnTo>
                  <a:lnTo>
                    <a:pt x="70" y="4117"/>
                  </a:lnTo>
                  <a:lnTo>
                    <a:pt x="40" y="4063"/>
                  </a:lnTo>
                  <a:lnTo>
                    <a:pt x="19" y="4005"/>
                  </a:lnTo>
                  <a:lnTo>
                    <a:pt x="5" y="3942"/>
                  </a:lnTo>
                  <a:lnTo>
                    <a:pt x="0" y="3878"/>
                  </a:lnTo>
                  <a:lnTo>
                    <a:pt x="0" y="436"/>
                  </a:lnTo>
                  <a:lnTo>
                    <a:pt x="5" y="371"/>
                  </a:lnTo>
                  <a:lnTo>
                    <a:pt x="19" y="310"/>
                  </a:lnTo>
                  <a:lnTo>
                    <a:pt x="40" y="253"/>
                  </a:lnTo>
                  <a:lnTo>
                    <a:pt x="70" y="199"/>
                  </a:lnTo>
                  <a:lnTo>
                    <a:pt x="108" y="150"/>
                  </a:lnTo>
                  <a:lnTo>
                    <a:pt x="150" y="106"/>
                  </a:lnTo>
                  <a:lnTo>
                    <a:pt x="199" y="69"/>
                  </a:lnTo>
                  <a:lnTo>
                    <a:pt x="253" y="40"/>
                  </a:lnTo>
                  <a:lnTo>
                    <a:pt x="311" y="17"/>
                  </a:lnTo>
                  <a:lnTo>
                    <a:pt x="374" y="5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dirty="0">
                <a:solidFill>
                  <a:srgbClr val="000000"/>
                </a:solidFill>
                <a:latin typeface="Calibri Light"/>
              </a:endParaRPr>
            </a:p>
          </p:txBody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D97C44F9-2A67-4ADE-A691-E8642DF6AC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39088" y="1970563"/>
            <a:ext cx="505976" cy="666498"/>
          </a:xfrm>
          <a:custGeom>
            <a:avLst/>
            <a:gdLst>
              <a:gd name="T0" fmla="*/ 2414 w 2678"/>
              <a:gd name="T1" fmla="*/ 2848 h 3456"/>
              <a:gd name="T2" fmla="*/ 2370 w 2678"/>
              <a:gd name="T3" fmla="*/ 2908 h 3456"/>
              <a:gd name="T4" fmla="*/ 1346 w 2678"/>
              <a:gd name="T5" fmla="*/ 2861 h 3456"/>
              <a:gd name="T6" fmla="*/ 1393 w 2678"/>
              <a:gd name="T7" fmla="*/ 2519 h 3456"/>
              <a:gd name="T8" fmla="*/ 2416 w 2678"/>
              <a:gd name="T9" fmla="*/ 2565 h 3456"/>
              <a:gd name="T10" fmla="*/ 1393 w 2678"/>
              <a:gd name="T11" fmla="*/ 2611 h 3456"/>
              <a:gd name="T12" fmla="*/ 1348 w 2678"/>
              <a:gd name="T13" fmla="*/ 2550 h 3456"/>
              <a:gd name="T14" fmla="*/ 2370 w 2678"/>
              <a:gd name="T15" fmla="*/ 2224 h 3456"/>
              <a:gd name="T16" fmla="*/ 2414 w 2678"/>
              <a:gd name="T17" fmla="*/ 2286 h 3456"/>
              <a:gd name="T18" fmla="*/ 1378 w 2678"/>
              <a:gd name="T19" fmla="*/ 2316 h 3456"/>
              <a:gd name="T20" fmla="*/ 1356 w 2678"/>
              <a:gd name="T21" fmla="*/ 2243 h 3456"/>
              <a:gd name="T22" fmla="*/ 2385 w 2678"/>
              <a:gd name="T23" fmla="*/ 1929 h 3456"/>
              <a:gd name="T24" fmla="*/ 2407 w 2678"/>
              <a:gd name="T25" fmla="*/ 2000 h 3456"/>
              <a:gd name="T26" fmla="*/ 1365 w 2678"/>
              <a:gd name="T27" fmla="*/ 2011 h 3456"/>
              <a:gd name="T28" fmla="*/ 1365 w 2678"/>
              <a:gd name="T29" fmla="*/ 1935 h 3456"/>
              <a:gd name="T30" fmla="*/ 2397 w 2678"/>
              <a:gd name="T31" fmla="*/ 1642 h 3456"/>
              <a:gd name="T32" fmla="*/ 2397 w 2678"/>
              <a:gd name="T33" fmla="*/ 1718 h 3456"/>
              <a:gd name="T34" fmla="*/ 1356 w 2678"/>
              <a:gd name="T35" fmla="*/ 1707 h 3456"/>
              <a:gd name="T36" fmla="*/ 1378 w 2678"/>
              <a:gd name="T37" fmla="*/ 1636 h 3456"/>
              <a:gd name="T38" fmla="*/ 2407 w 2678"/>
              <a:gd name="T39" fmla="*/ 1355 h 3456"/>
              <a:gd name="T40" fmla="*/ 2385 w 2678"/>
              <a:gd name="T41" fmla="*/ 1426 h 3456"/>
              <a:gd name="T42" fmla="*/ 1348 w 2678"/>
              <a:gd name="T43" fmla="*/ 1397 h 3456"/>
              <a:gd name="T44" fmla="*/ 1393 w 2678"/>
              <a:gd name="T45" fmla="*/ 1336 h 3456"/>
              <a:gd name="T46" fmla="*/ 363 w 2678"/>
              <a:gd name="T47" fmla="*/ 1175 h 3456"/>
              <a:gd name="T48" fmla="*/ 405 w 2678"/>
              <a:gd name="T49" fmla="*/ 2829 h 3456"/>
              <a:gd name="T50" fmla="*/ 1094 w 2678"/>
              <a:gd name="T51" fmla="*/ 2787 h 3456"/>
              <a:gd name="T52" fmla="*/ 1053 w 2678"/>
              <a:gd name="T53" fmla="*/ 1134 h 3456"/>
              <a:gd name="T54" fmla="*/ 2407 w 2678"/>
              <a:gd name="T55" fmla="*/ 1062 h 3456"/>
              <a:gd name="T56" fmla="*/ 2385 w 2678"/>
              <a:gd name="T57" fmla="*/ 1133 h 3456"/>
              <a:gd name="T58" fmla="*/ 1348 w 2678"/>
              <a:gd name="T59" fmla="*/ 1104 h 3456"/>
              <a:gd name="T60" fmla="*/ 1393 w 2678"/>
              <a:gd name="T61" fmla="*/ 1042 h 3456"/>
              <a:gd name="T62" fmla="*/ 1148 w 2678"/>
              <a:gd name="T63" fmla="*/ 1081 h 3456"/>
              <a:gd name="T64" fmla="*/ 1185 w 2678"/>
              <a:gd name="T65" fmla="*/ 2814 h 3456"/>
              <a:gd name="T66" fmla="*/ 1081 w 2678"/>
              <a:gd name="T67" fmla="*/ 2919 h 3456"/>
              <a:gd name="T68" fmla="*/ 310 w 2678"/>
              <a:gd name="T69" fmla="*/ 2882 h 3456"/>
              <a:gd name="T70" fmla="*/ 273 w 2678"/>
              <a:gd name="T71" fmla="*/ 1149 h 3456"/>
              <a:gd name="T72" fmla="*/ 378 w 2678"/>
              <a:gd name="T73" fmla="*/ 1044 h 3456"/>
              <a:gd name="T74" fmla="*/ 350 w 2678"/>
              <a:gd name="T75" fmla="*/ 372 h 3456"/>
              <a:gd name="T76" fmla="*/ 377 w 2678"/>
              <a:gd name="T77" fmla="*/ 630 h 3456"/>
              <a:gd name="T78" fmla="*/ 2320 w 2678"/>
              <a:gd name="T79" fmla="*/ 604 h 3456"/>
              <a:gd name="T80" fmla="*/ 2294 w 2678"/>
              <a:gd name="T81" fmla="*/ 346 h 3456"/>
              <a:gd name="T82" fmla="*/ 2333 w 2678"/>
              <a:gd name="T83" fmla="*/ 261 h 3456"/>
              <a:gd name="T84" fmla="*/ 2415 w 2678"/>
              <a:gd name="T85" fmla="*/ 384 h 3456"/>
              <a:gd name="T86" fmla="*/ 2356 w 2678"/>
              <a:gd name="T87" fmla="*/ 703 h 3456"/>
              <a:gd name="T88" fmla="*/ 338 w 2678"/>
              <a:gd name="T89" fmla="*/ 715 h 3456"/>
              <a:gd name="T90" fmla="*/ 256 w 2678"/>
              <a:gd name="T91" fmla="*/ 592 h 3456"/>
              <a:gd name="T92" fmla="*/ 315 w 2678"/>
              <a:gd name="T93" fmla="*/ 273 h 3456"/>
              <a:gd name="T94" fmla="*/ 175 w 2678"/>
              <a:gd name="T95" fmla="*/ 104 h 3456"/>
              <a:gd name="T96" fmla="*/ 95 w 2678"/>
              <a:gd name="T97" fmla="*/ 223 h 3456"/>
              <a:gd name="T98" fmla="*/ 153 w 2678"/>
              <a:gd name="T99" fmla="*/ 3335 h 3456"/>
              <a:gd name="T100" fmla="*/ 2498 w 2678"/>
              <a:gd name="T101" fmla="*/ 3346 h 3456"/>
              <a:gd name="T102" fmla="*/ 2576 w 2678"/>
              <a:gd name="T103" fmla="*/ 3228 h 3456"/>
              <a:gd name="T104" fmla="*/ 2520 w 2678"/>
              <a:gd name="T105" fmla="*/ 116 h 3456"/>
              <a:gd name="T106" fmla="*/ 2456 w 2678"/>
              <a:gd name="T107" fmla="*/ 0 h 3456"/>
              <a:gd name="T108" fmla="*/ 2635 w 2678"/>
              <a:gd name="T109" fmla="*/ 91 h 3456"/>
              <a:gd name="T110" fmla="*/ 2675 w 2678"/>
              <a:gd name="T111" fmla="*/ 3270 h 3456"/>
              <a:gd name="T112" fmla="*/ 2557 w 2678"/>
              <a:gd name="T113" fmla="*/ 3431 h 3456"/>
              <a:gd name="T114" fmla="*/ 152 w 2678"/>
              <a:gd name="T115" fmla="*/ 3444 h 3456"/>
              <a:gd name="T116" fmla="*/ 10 w 2678"/>
              <a:gd name="T117" fmla="*/ 3304 h 3456"/>
              <a:gd name="T118" fmla="*/ 24 w 2678"/>
              <a:gd name="T119" fmla="*/ 120 h 3456"/>
              <a:gd name="T120" fmla="*/ 185 w 2678"/>
              <a:gd name="T121" fmla="*/ 3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78" h="3456">
                <a:moveTo>
                  <a:pt x="1393" y="2815"/>
                </a:moveTo>
                <a:lnTo>
                  <a:pt x="2370" y="2815"/>
                </a:lnTo>
                <a:lnTo>
                  <a:pt x="2385" y="2817"/>
                </a:lnTo>
                <a:lnTo>
                  <a:pt x="2397" y="2824"/>
                </a:lnTo>
                <a:lnTo>
                  <a:pt x="2407" y="2834"/>
                </a:lnTo>
                <a:lnTo>
                  <a:pt x="2414" y="2848"/>
                </a:lnTo>
                <a:lnTo>
                  <a:pt x="2416" y="2862"/>
                </a:lnTo>
                <a:lnTo>
                  <a:pt x="2414" y="2877"/>
                </a:lnTo>
                <a:lnTo>
                  <a:pt x="2407" y="2889"/>
                </a:lnTo>
                <a:lnTo>
                  <a:pt x="2397" y="2899"/>
                </a:lnTo>
                <a:lnTo>
                  <a:pt x="2385" y="2906"/>
                </a:lnTo>
                <a:lnTo>
                  <a:pt x="2370" y="2908"/>
                </a:lnTo>
                <a:lnTo>
                  <a:pt x="1393" y="2908"/>
                </a:lnTo>
                <a:lnTo>
                  <a:pt x="1378" y="2906"/>
                </a:lnTo>
                <a:lnTo>
                  <a:pt x="1365" y="2899"/>
                </a:lnTo>
                <a:lnTo>
                  <a:pt x="1356" y="2889"/>
                </a:lnTo>
                <a:lnTo>
                  <a:pt x="1348" y="2876"/>
                </a:lnTo>
                <a:lnTo>
                  <a:pt x="1346" y="2861"/>
                </a:lnTo>
                <a:lnTo>
                  <a:pt x="1348" y="2846"/>
                </a:lnTo>
                <a:lnTo>
                  <a:pt x="1356" y="2834"/>
                </a:lnTo>
                <a:lnTo>
                  <a:pt x="1365" y="2824"/>
                </a:lnTo>
                <a:lnTo>
                  <a:pt x="1378" y="2817"/>
                </a:lnTo>
                <a:lnTo>
                  <a:pt x="1393" y="2815"/>
                </a:lnTo>
                <a:close/>
                <a:moveTo>
                  <a:pt x="1393" y="2519"/>
                </a:moveTo>
                <a:lnTo>
                  <a:pt x="2370" y="2519"/>
                </a:lnTo>
                <a:lnTo>
                  <a:pt x="2385" y="2521"/>
                </a:lnTo>
                <a:lnTo>
                  <a:pt x="2397" y="2527"/>
                </a:lnTo>
                <a:lnTo>
                  <a:pt x="2407" y="2538"/>
                </a:lnTo>
                <a:lnTo>
                  <a:pt x="2414" y="2550"/>
                </a:lnTo>
                <a:lnTo>
                  <a:pt x="2416" y="2565"/>
                </a:lnTo>
                <a:lnTo>
                  <a:pt x="2414" y="2579"/>
                </a:lnTo>
                <a:lnTo>
                  <a:pt x="2407" y="2592"/>
                </a:lnTo>
                <a:lnTo>
                  <a:pt x="2397" y="2602"/>
                </a:lnTo>
                <a:lnTo>
                  <a:pt x="2385" y="2609"/>
                </a:lnTo>
                <a:lnTo>
                  <a:pt x="2370" y="2611"/>
                </a:lnTo>
                <a:lnTo>
                  <a:pt x="1393" y="2611"/>
                </a:lnTo>
                <a:lnTo>
                  <a:pt x="1378" y="2609"/>
                </a:lnTo>
                <a:lnTo>
                  <a:pt x="1365" y="2602"/>
                </a:lnTo>
                <a:lnTo>
                  <a:pt x="1356" y="2592"/>
                </a:lnTo>
                <a:lnTo>
                  <a:pt x="1348" y="2579"/>
                </a:lnTo>
                <a:lnTo>
                  <a:pt x="1346" y="2565"/>
                </a:lnTo>
                <a:lnTo>
                  <a:pt x="1348" y="2550"/>
                </a:lnTo>
                <a:lnTo>
                  <a:pt x="1356" y="2538"/>
                </a:lnTo>
                <a:lnTo>
                  <a:pt x="1365" y="2527"/>
                </a:lnTo>
                <a:lnTo>
                  <a:pt x="1378" y="2521"/>
                </a:lnTo>
                <a:lnTo>
                  <a:pt x="1393" y="2519"/>
                </a:lnTo>
                <a:close/>
                <a:moveTo>
                  <a:pt x="1393" y="2224"/>
                </a:moveTo>
                <a:lnTo>
                  <a:pt x="2370" y="2224"/>
                </a:lnTo>
                <a:lnTo>
                  <a:pt x="2385" y="2228"/>
                </a:lnTo>
                <a:lnTo>
                  <a:pt x="2397" y="2234"/>
                </a:lnTo>
                <a:lnTo>
                  <a:pt x="2407" y="2243"/>
                </a:lnTo>
                <a:lnTo>
                  <a:pt x="2414" y="2257"/>
                </a:lnTo>
                <a:lnTo>
                  <a:pt x="2416" y="2272"/>
                </a:lnTo>
                <a:lnTo>
                  <a:pt x="2414" y="2286"/>
                </a:lnTo>
                <a:lnTo>
                  <a:pt x="2407" y="2299"/>
                </a:lnTo>
                <a:lnTo>
                  <a:pt x="2397" y="2308"/>
                </a:lnTo>
                <a:lnTo>
                  <a:pt x="2385" y="2316"/>
                </a:lnTo>
                <a:lnTo>
                  <a:pt x="2370" y="2318"/>
                </a:lnTo>
                <a:lnTo>
                  <a:pt x="1393" y="2318"/>
                </a:lnTo>
                <a:lnTo>
                  <a:pt x="1378" y="2316"/>
                </a:lnTo>
                <a:lnTo>
                  <a:pt x="1365" y="2308"/>
                </a:lnTo>
                <a:lnTo>
                  <a:pt x="1356" y="2299"/>
                </a:lnTo>
                <a:lnTo>
                  <a:pt x="1348" y="2286"/>
                </a:lnTo>
                <a:lnTo>
                  <a:pt x="1346" y="2272"/>
                </a:lnTo>
                <a:lnTo>
                  <a:pt x="1348" y="2257"/>
                </a:lnTo>
                <a:lnTo>
                  <a:pt x="1356" y="2243"/>
                </a:lnTo>
                <a:lnTo>
                  <a:pt x="1365" y="2234"/>
                </a:lnTo>
                <a:lnTo>
                  <a:pt x="1378" y="2228"/>
                </a:lnTo>
                <a:lnTo>
                  <a:pt x="1393" y="2224"/>
                </a:lnTo>
                <a:close/>
                <a:moveTo>
                  <a:pt x="1393" y="1927"/>
                </a:moveTo>
                <a:lnTo>
                  <a:pt x="2370" y="1927"/>
                </a:lnTo>
                <a:lnTo>
                  <a:pt x="2385" y="1929"/>
                </a:lnTo>
                <a:lnTo>
                  <a:pt x="2397" y="1935"/>
                </a:lnTo>
                <a:lnTo>
                  <a:pt x="2407" y="1946"/>
                </a:lnTo>
                <a:lnTo>
                  <a:pt x="2414" y="1958"/>
                </a:lnTo>
                <a:lnTo>
                  <a:pt x="2416" y="1973"/>
                </a:lnTo>
                <a:lnTo>
                  <a:pt x="2414" y="1988"/>
                </a:lnTo>
                <a:lnTo>
                  <a:pt x="2407" y="2000"/>
                </a:lnTo>
                <a:lnTo>
                  <a:pt x="2397" y="2011"/>
                </a:lnTo>
                <a:lnTo>
                  <a:pt x="2385" y="2017"/>
                </a:lnTo>
                <a:lnTo>
                  <a:pt x="2370" y="2019"/>
                </a:lnTo>
                <a:lnTo>
                  <a:pt x="1393" y="2019"/>
                </a:lnTo>
                <a:lnTo>
                  <a:pt x="1378" y="2017"/>
                </a:lnTo>
                <a:lnTo>
                  <a:pt x="1365" y="2011"/>
                </a:lnTo>
                <a:lnTo>
                  <a:pt x="1356" y="2000"/>
                </a:lnTo>
                <a:lnTo>
                  <a:pt x="1348" y="1988"/>
                </a:lnTo>
                <a:lnTo>
                  <a:pt x="1346" y="1973"/>
                </a:lnTo>
                <a:lnTo>
                  <a:pt x="1348" y="1958"/>
                </a:lnTo>
                <a:lnTo>
                  <a:pt x="1356" y="1946"/>
                </a:lnTo>
                <a:lnTo>
                  <a:pt x="1365" y="1935"/>
                </a:lnTo>
                <a:lnTo>
                  <a:pt x="1378" y="1929"/>
                </a:lnTo>
                <a:lnTo>
                  <a:pt x="1393" y="1927"/>
                </a:lnTo>
                <a:close/>
                <a:moveTo>
                  <a:pt x="1393" y="1633"/>
                </a:moveTo>
                <a:lnTo>
                  <a:pt x="2370" y="1633"/>
                </a:lnTo>
                <a:lnTo>
                  <a:pt x="2385" y="1636"/>
                </a:lnTo>
                <a:lnTo>
                  <a:pt x="2397" y="1642"/>
                </a:lnTo>
                <a:lnTo>
                  <a:pt x="2407" y="1652"/>
                </a:lnTo>
                <a:lnTo>
                  <a:pt x="2414" y="1665"/>
                </a:lnTo>
                <a:lnTo>
                  <a:pt x="2416" y="1680"/>
                </a:lnTo>
                <a:lnTo>
                  <a:pt x="2414" y="1694"/>
                </a:lnTo>
                <a:lnTo>
                  <a:pt x="2407" y="1707"/>
                </a:lnTo>
                <a:lnTo>
                  <a:pt x="2397" y="1718"/>
                </a:lnTo>
                <a:lnTo>
                  <a:pt x="2385" y="1724"/>
                </a:lnTo>
                <a:lnTo>
                  <a:pt x="2370" y="1726"/>
                </a:lnTo>
                <a:lnTo>
                  <a:pt x="1393" y="1726"/>
                </a:lnTo>
                <a:lnTo>
                  <a:pt x="1378" y="1724"/>
                </a:lnTo>
                <a:lnTo>
                  <a:pt x="1365" y="1718"/>
                </a:lnTo>
                <a:lnTo>
                  <a:pt x="1356" y="1707"/>
                </a:lnTo>
                <a:lnTo>
                  <a:pt x="1348" y="1694"/>
                </a:lnTo>
                <a:lnTo>
                  <a:pt x="1346" y="1680"/>
                </a:lnTo>
                <a:lnTo>
                  <a:pt x="1348" y="1665"/>
                </a:lnTo>
                <a:lnTo>
                  <a:pt x="1356" y="1652"/>
                </a:lnTo>
                <a:lnTo>
                  <a:pt x="1365" y="1642"/>
                </a:lnTo>
                <a:lnTo>
                  <a:pt x="1378" y="1636"/>
                </a:lnTo>
                <a:lnTo>
                  <a:pt x="1393" y="1633"/>
                </a:lnTo>
                <a:close/>
                <a:moveTo>
                  <a:pt x="1393" y="1336"/>
                </a:moveTo>
                <a:lnTo>
                  <a:pt x="2370" y="1336"/>
                </a:lnTo>
                <a:lnTo>
                  <a:pt x="2385" y="1338"/>
                </a:lnTo>
                <a:lnTo>
                  <a:pt x="2397" y="1345"/>
                </a:lnTo>
                <a:lnTo>
                  <a:pt x="2407" y="1355"/>
                </a:lnTo>
                <a:lnTo>
                  <a:pt x="2414" y="1368"/>
                </a:lnTo>
                <a:lnTo>
                  <a:pt x="2416" y="1382"/>
                </a:lnTo>
                <a:lnTo>
                  <a:pt x="2414" y="1397"/>
                </a:lnTo>
                <a:lnTo>
                  <a:pt x="2407" y="1410"/>
                </a:lnTo>
                <a:lnTo>
                  <a:pt x="2397" y="1420"/>
                </a:lnTo>
                <a:lnTo>
                  <a:pt x="2385" y="1426"/>
                </a:lnTo>
                <a:lnTo>
                  <a:pt x="2370" y="1428"/>
                </a:lnTo>
                <a:lnTo>
                  <a:pt x="1393" y="1428"/>
                </a:lnTo>
                <a:lnTo>
                  <a:pt x="1378" y="1426"/>
                </a:lnTo>
                <a:lnTo>
                  <a:pt x="1365" y="1420"/>
                </a:lnTo>
                <a:lnTo>
                  <a:pt x="1356" y="1410"/>
                </a:lnTo>
                <a:lnTo>
                  <a:pt x="1348" y="1397"/>
                </a:lnTo>
                <a:lnTo>
                  <a:pt x="1346" y="1382"/>
                </a:lnTo>
                <a:lnTo>
                  <a:pt x="1348" y="1368"/>
                </a:lnTo>
                <a:lnTo>
                  <a:pt x="1356" y="1355"/>
                </a:lnTo>
                <a:lnTo>
                  <a:pt x="1365" y="1345"/>
                </a:lnTo>
                <a:lnTo>
                  <a:pt x="1378" y="1338"/>
                </a:lnTo>
                <a:lnTo>
                  <a:pt x="1393" y="1336"/>
                </a:lnTo>
                <a:close/>
                <a:moveTo>
                  <a:pt x="405" y="1134"/>
                </a:moveTo>
                <a:lnTo>
                  <a:pt x="391" y="1136"/>
                </a:lnTo>
                <a:lnTo>
                  <a:pt x="381" y="1143"/>
                </a:lnTo>
                <a:lnTo>
                  <a:pt x="371" y="1151"/>
                </a:lnTo>
                <a:lnTo>
                  <a:pt x="365" y="1162"/>
                </a:lnTo>
                <a:lnTo>
                  <a:pt x="363" y="1175"/>
                </a:lnTo>
                <a:lnTo>
                  <a:pt x="363" y="2787"/>
                </a:lnTo>
                <a:lnTo>
                  <a:pt x="365" y="2800"/>
                </a:lnTo>
                <a:lnTo>
                  <a:pt x="371" y="2812"/>
                </a:lnTo>
                <a:lnTo>
                  <a:pt x="381" y="2820"/>
                </a:lnTo>
                <a:lnTo>
                  <a:pt x="391" y="2827"/>
                </a:lnTo>
                <a:lnTo>
                  <a:pt x="405" y="2829"/>
                </a:lnTo>
                <a:lnTo>
                  <a:pt x="1053" y="2829"/>
                </a:lnTo>
                <a:lnTo>
                  <a:pt x="1066" y="2827"/>
                </a:lnTo>
                <a:lnTo>
                  <a:pt x="1077" y="2820"/>
                </a:lnTo>
                <a:lnTo>
                  <a:pt x="1087" y="2812"/>
                </a:lnTo>
                <a:lnTo>
                  <a:pt x="1092" y="2800"/>
                </a:lnTo>
                <a:lnTo>
                  <a:pt x="1094" y="2787"/>
                </a:lnTo>
                <a:lnTo>
                  <a:pt x="1094" y="1175"/>
                </a:lnTo>
                <a:lnTo>
                  <a:pt x="1092" y="1162"/>
                </a:lnTo>
                <a:lnTo>
                  <a:pt x="1087" y="1151"/>
                </a:lnTo>
                <a:lnTo>
                  <a:pt x="1077" y="1143"/>
                </a:lnTo>
                <a:lnTo>
                  <a:pt x="1066" y="1136"/>
                </a:lnTo>
                <a:lnTo>
                  <a:pt x="1053" y="1134"/>
                </a:lnTo>
                <a:lnTo>
                  <a:pt x="405" y="1134"/>
                </a:lnTo>
                <a:close/>
                <a:moveTo>
                  <a:pt x="1393" y="1042"/>
                </a:moveTo>
                <a:lnTo>
                  <a:pt x="2370" y="1042"/>
                </a:lnTo>
                <a:lnTo>
                  <a:pt x="2385" y="1045"/>
                </a:lnTo>
                <a:lnTo>
                  <a:pt x="2397" y="1051"/>
                </a:lnTo>
                <a:lnTo>
                  <a:pt x="2407" y="1062"/>
                </a:lnTo>
                <a:lnTo>
                  <a:pt x="2414" y="1075"/>
                </a:lnTo>
                <a:lnTo>
                  <a:pt x="2416" y="1089"/>
                </a:lnTo>
                <a:lnTo>
                  <a:pt x="2414" y="1104"/>
                </a:lnTo>
                <a:lnTo>
                  <a:pt x="2407" y="1116"/>
                </a:lnTo>
                <a:lnTo>
                  <a:pt x="2397" y="1127"/>
                </a:lnTo>
                <a:lnTo>
                  <a:pt x="2385" y="1133"/>
                </a:lnTo>
                <a:lnTo>
                  <a:pt x="2370" y="1135"/>
                </a:lnTo>
                <a:lnTo>
                  <a:pt x="1393" y="1135"/>
                </a:lnTo>
                <a:lnTo>
                  <a:pt x="1378" y="1133"/>
                </a:lnTo>
                <a:lnTo>
                  <a:pt x="1365" y="1127"/>
                </a:lnTo>
                <a:lnTo>
                  <a:pt x="1356" y="1116"/>
                </a:lnTo>
                <a:lnTo>
                  <a:pt x="1348" y="1104"/>
                </a:lnTo>
                <a:lnTo>
                  <a:pt x="1346" y="1089"/>
                </a:lnTo>
                <a:lnTo>
                  <a:pt x="1348" y="1075"/>
                </a:lnTo>
                <a:lnTo>
                  <a:pt x="1356" y="1062"/>
                </a:lnTo>
                <a:lnTo>
                  <a:pt x="1365" y="1051"/>
                </a:lnTo>
                <a:lnTo>
                  <a:pt x="1378" y="1045"/>
                </a:lnTo>
                <a:lnTo>
                  <a:pt x="1393" y="1042"/>
                </a:lnTo>
                <a:close/>
                <a:moveTo>
                  <a:pt x="405" y="1041"/>
                </a:moveTo>
                <a:lnTo>
                  <a:pt x="1053" y="1041"/>
                </a:lnTo>
                <a:lnTo>
                  <a:pt x="1081" y="1044"/>
                </a:lnTo>
                <a:lnTo>
                  <a:pt x="1106" y="1051"/>
                </a:lnTo>
                <a:lnTo>
                  <a:pt x="1129" y="1064"/>
                </a:lnTo>
                <a:lnTo>
                  <a:pt x="1148" y="1081"/>
                </a:lnTo>
                <a:lnTo>
                  <a:pt x="1164" y="1101"/>
                </a:lnTo>
                <a:lnTo>
                  <a:pt x="1177" y="1124"/>
                </a:lnTo>
                <a:lnTo>
                  <a:pt x="1185" y="1149"/>
                </a:lnTo>
                <a:lnTo>
                  <a:pt x="1187" y="1175"/>
                </a:lnTo>
                <a:lnTo>
                  <a:pt x="1187" y="2787"/>
                </a:lnTo>
                <a:lnTo>
                  <a:pt x="1185" y="2814"/>
                </a:lnTo>
                <a:lnTo>
                  <a:pt x="1177" y="2839"/>
                </a:lnTo>
                <a:lnTo>
                  <a:pt x="1164" y="2862"/>
                </a:lnTo>
                <a:lnTo>
                  <a:pt x="1148" y="2882"/>
                </a:lnTo>
                <a:lnTo>
                  <a:pt x="1129" y="2899"/>
                </a:lnTo>
                <a:lnTo>
                  <a:pt x="1106" y="2910"/>
                </a:lnTo>
                <a:lnTo>
                  <a:pt x="1081" y="2919"/>
                </a:lnTo>
                <a:lnTo>
                  <a:pt x="1053" y="2921"/>
                </a:lnTo>
                <a:lnTo>
                  <a:pt x="405" y="2921"/>
                </a:lnTo>
                <a:lnTo>
                  <a:pt x="378" y="2919"/>
                </a:lnTo>
                <a:lnTo>
                  <a:pt x="352" y="2910"/>
                </a:lnTo>
                <a:lnTo>
                  <a:pt x="329" y="2899"/>
                </a:lnTo>
                <a:lnTo>
                  <a:pt x="310" y="2882"/>
                </a:lnTo>
                <a:lnTo>
                  <a:pt x="294" y="2862"/>
                </a:lnTo>
                <a:lnTo>
                  <a:pt x="281" y="2839"/>
                </a:lnTo>
                <a:lnTo>
                  <a:pt x="273" y="2814"/>
                </a:lnTo>
                <a:lnTo>
                  <a:pt x="271" y="2787"/>
                </a:lnTo>
                <a:lnTo>
                  <a:pt x="271" y="1175"/>
                </a:lnTo>
                <a:lnTo>
                  <a:pt x="273" y="1149"/>
                </a:lnTo>
                <a:lnTo>
                  <a:pt x="281" y="1124"/>
                </a:lnTo>
                <a:lnTo>
                  <a:pt x="294" y="1101"/>
                </a:lnTo>
                <a:lnTo>
                  <a:pt x="310" y="1081"/>
                </a:lnTo>
                <a:lnTo>
                  <a:pt x="329" y="1064"/>
                </a:lnTo>
                <a:lnTo>
                  <a:pt x="352" y="1051"/>
                </a:lnTo>
                <a:lnTo>
                  <a:pt x="378" y="1044"/>
                </a:lnTo>
                <a:lnTo>
                  <a:pt x="405" y="1041"/>
                </a:lnTo>
                <a:close/>
                <a:moveTo>
                  <a:pt x="390" y="344"/>
                </a:moveTo>
                <a:lnTo>
                  <a:pt x="377" y="346"/>
                </a:lnTo>
                <a:lnTo>
                  <a:pt x="366" y="351"/>
                </a:lnTo>
                <a:lnTo>
                  <a:pt x="357" y="360"/>
                </a:lnTo>
                <a:lnTo>
                  <a:pt x="350" y="372"/>
                </a:lnTo>
                <a:lnTo>
                  <a:pt x="348" y="384"/>
                </a:lnTo>
                <a:lnTo>
                  <a:pt x="348" y="592"/>
                </a:lnTo>
                <a:lnTo>
                  <a:pt x="350" y="604"/>
                </a:lnTo>
                <a:lnTo>
                  <a:pt x="357" y="616"/>
                </a:lnTo>
                <a:lnTo>
                  <a:pt x="366" y="625"/>
                </a:lnTo>
                <a:lnTo>
                  <a:pt x="377" y="630"/>
                </a:lnTo>
                <a:lnTo>
                  <a:pt x="390" y="633"/>
                </a:lnTo>
                <a:lnTo>
                  <a:pt x="2280" y="633"/>
                </a:lnTo>
                <a:lnTo>
                  <a:pt x="2294" y="630"/>
                </a:lnTo>
                <a:lnTo>
                  <a:pt x="2305" y="625"/>
                </a:lnTo>
                <a:lnTo>
                  <a:pt x="2314" y="616"/>
                </a:lnTo>
                <a:lnTo>
                  <a:pt x="2320" y="604"/>
                </a:lnTo>
                <a:lnTo>
                  <a:pt x="2322" y="592"/>
                </a:lnTo>
                <a:lnTo>
                  <a:pt x="2322" y="384"/>
                </a:lnTo>
                <a:lnTo>
                  <a:pt x="2320" y="372"/>
                </a:lnTo>
                <a:lnTo>
                  <a:pt x="2314" y="360"/>
                </a:lnTo>
                <a:lnTo>
                  <a:pt x="2305" y="351"/>
                </a:lnTo>
                <a:lnTo>
                  <a:pt x="2294" y="346"/>
                </a:lnTo>
                <a:lnTo>
                  <a:pt x="2280" y="344"/>
                </a:lnTo>
                <a:lnTo>
                  <a:pt x="390" y="344"/>
                </a:lnTo>
                <a:close/>
                <a:moveTo>
                  <a:pt x="390" y="250"/>
                </a:moveTo>
                <a:lnTo>
                  <a:pt x="2280" y="250"/>
                </a:lnTo>
                <a:lnTo>
                  <a:pt x="2307" y="252"/>
                </a:lnTo>
                <a:lnTo>
                  <a:pt x="2333" y="261"/>
                </a:lnTo>
                <a:lnTo>
                  <a:pt x="2356" y="273"/>
                </a:lnTo>
                <a:lnTo>
                  <a:pt x="2375" y="289"/>
                </a:lnTo>
                <a:lnTo>
                  <a:pt x="2392" y="309"/>
                </a:lnTo>
                <a:lnTo>
                  <a:pt x="2404" y="332"/>
                </a:lnTo>
                <a:lnTo>
                  <a:pt x="2412" y="357"/>
                </a:lnTo>
                <a:lnTo>
                  <a:pt x="2415" y="384"/>
                </a:lnTo>
                <a:lnTo>
                  <a:pt x="2415" y="592"/>
                </a:lnTo>
                <a:lnTo>
                  <a:pt x="2412" y="619"/>
                </a:lnTo>
                <a:lnTo>
                  <a:pt x="2404" y="644"/>
                </a:lnTo>
                <a:lnTo>
                  <a:pt x="2392" y="667"/>
                </a:lnTo>
                <a:lnTo>
                  <a:pt x="2375" y="687"/>
                </a:lnTo>
                <a:lnTo>
                  <a:pt x="2356" y="703"/>
                </a:lnTo>
                <a:lnTo>
                  <a:pt x="2333" y="715"/>
                </a:lnTo>
                <a:lnTo>
                  <a:pt x="2307" y="724"/>
                </a:lnTo>
                <a:lnTo>
                  <a:pt x="2280" y="726"/>
                </a:lnTo>
                <a:lnTo>
                  <a:pt x="390" y="726"/>
                </a:lnTo>
                <a:lnTo>
                  <a:pt x="363" y="724"/>
                </a:lnTo>
                <a:lnTo>
                  <a:pt x="338" y="715"/>
                </a:lnTo>
                <a:lnTo>
                  <a:pt x="315" y="703"/>
                </a:lnTo>
                <a:lnTo>
                  <a:pt x="295" y="687"/>
                </a:lnTo>
                <a:lnTo>
                  <a:pt x="279" y="667"/>
                </a:lnTo>
                <a:lnTo>
                  <a:pt x="267" y="644"/>
                </a:lnTo>
                <a:lnTo>
                  <a:pt x="258" y="619"/>
                </a:lnTo>
                <a:lnTo>
                  <a:pt x="256" y="592"/>
                </a:lnTo>
                <a:lnTo>
                  <a:pt x="256" y="384"/>
                </a:lnTo>
                <a:lnTo>
                  <a:pt x="258" y="357"/>
                </a:lnTo>
                <a:lnTo>
                  <a:pt x="267" y="332"/>
                </a:lnTo>
                <a:lnTo>
                  <a:pt x="279" y="309"/>
                </a:lnTo>
                <a:lnTo>
                  <a:pt x="295" y="289"/>
                </a:lnTo>
                <a:lnTo>
                  <a:pt x="315" y="273"/>
                </a:lnTo>
                <a:lnTo>
                  <a:pt x="338" y="261"/>
                </a:lnTo>
                <a:lnTo>
                  <a:pt x="363" y="252"/>
                </a:lnTo>
                <a:lnTo>
                  <a:pt x="390" y="250"/>
                </a:lnTo>
                <a:close/>
                <a:moveTo>
                  <a:pt x="225" y="93"/>
                </a:moveTo>
                <a:lnTo>
                  <a:pt x="199" y="96"/>
                </a:lnTo>
                <a:lnTo>
                  <a:pt x="175" y="104"/>
                </a:lnTo>
                <a:lnTo>
                  <a:pt x="153" y="116"/>
                </a:lnTo>
                <a:lnTo>
                  <a:pt x="134" y="132"/>
                </a:lnTo>
                <a:lnTo>
                  <a:pt x="117" y="151"/>
                </a:lnTo>
                <a:lnTo>
                  <a:pt x="106" y="173"/>
                </a:lnTo>
                <a:lnTo>
                  <a:pt x="98" y="197"/>
                </a:lnTo>
                <a:lnTo>
                  <a:pt x="95" y="223"/>
                </a:lnTo>
                <a:lnTo>
                  <a:pt x="95" y="3228"/>
                </a:lnTo>
                <a:lnTo>
                  <a:pt x="98" y="3254"/>
                </a:lnTo>
                <a:lnTo>
                  <a:pt x="106" y="3278"/>
                </a:lnTo>
                <a:lnTo>
                  <a:pt x="117" y="3300"/>
                </a:lnTo>
                <a:lnTo>
                  <a:pt x="134" y="3319"/>
                </a:lnTo>
                <a:lnTo>
                  <a:pt x="153" y="3335"/>
                </a:lnTo>
                <a:lnTo>
                  <a:pt x="175" y="3346"/>
                </a:lnTo>
                <a:lnTo>
                  <a:pt x="199" y="3353"/>
                </a:lnTo>
                <a:lnTo>
                  <a:pt x="225" y="3357"/>
                </a:lnTo>
                <a:lnTo>
                  <a:pt x="2448" y="3357"/>
                </a:lnTo>
                <a:lnTo>
                  <a:pt x="2474" y="3353"/>
                </a:lnTo>
                <a:lnTo>
                  <a:pt x="2498" y="3346"/>
                </a:lnTo>
                <a:lnTo>
                  <a:pt x="2520" y="3335"/>
                </a:lnTo>
                <a:lnTo>
                  <a:pt x="2539" y="3319"/>
                </a:lnTo>
                <a:lnTo>
                  <a:pt x="2554" y="3300"/>
                </a:lnTo>
                <a:lnTo>
                  <a:pt x="2567" y="3278"/>
                </a:lnTo>
                <a:lnTo>
                  <a:pt x="2574" y="3254"/>
                </a:lnTo>
                <a:lnTo>
                  <a:pt x="2576" y="3228"/>
                </a:lnTo>
                <a:lnTo>
                  <a:pt x="2576" y="223"/>
                </a:lnTo>
                <a:lnTo>
                  <a:pt x="2574" y="197"/>
                </a:lnTo>
                <a:lnTo>
                  <a:pt x="2567" y="173"/>
                </a:lnTo>
                <a:lnTo>
                  <a:pt x="2554" y="151"/>
                </a:lnTo>
                <a:lnTo>
                  <a:pt x="2539" y="132"/>
                </a:lnTo>
                <a:lnTo>
                  <a:pt x="2520" y="116"/>
                </a:lnTo>
                <a:lnTo>
                  <a:pt x="2498" y="104"/>
                </a:lnTo>
                <a:lnTo>
                  <a:pt x="2474" y="96"/>
                </a:lnTo>
                <a:lnTo>
                  <a:pt x="2448" y="93"/>
                </a:lnTo>
                <a:lnTo>
                  <a:pt x="225" y="93"/>
                </a:lnTo>
                <a:close/>
                <a:moveTo>
                  <a:pt x="222" y="0"/>
                </a:moveTo>
                <a:lnTo>
                  <a:pt x="2456" y="0"/>
                </a:lnTo>
                <a:lnTo>
                  <a:pt x="2492" y="3"/>
                </a:lnTo>
                <a:lnTo>
                  <a:pt x="2526" y="12"/>
                </a:lnTo>
                <a:lnTo>
                  <a:pt x="2557" y="25"/>
                </a:lnTo>
                <a:lnTo>
                  <a:pt x="2587" y="43"/>
                </a:lnTo>
                <a:lnTo>
                  <a:pt x="2612" y="65"/>
                </a:lnTo>
                <a:lnTo>
                  <a:pt x="2635" y="91"/>
                </a:lnTo>
                <a:lnTo>
                  <a:pt x="2653" y="120"/>
                </a:lnTo>
                <a:lnTo>
                  <a:pt x="2666" y="152"/>
                </a:lnTo>
                <a:lnTo>
                  <a:pt x="2675" y="186"/>
                </a:lnTo>
                <a:lnTo>
                  <a:pt x="2678" y="222"/>
                </a:lnTo>
                <a:lnTo>
                  <a:pt x="2678" y="3234"/>
                </a:lnTo>
                <a:lnTo>
                  <a:pt x="2675" y="3270"/>
                </a:lnTo>
                <a:lnTo>
                  <a:pt x="2666" y="3304"/>
                </a:lnTo>
                <a:lnTo>
                  <a:pt x="2653" y="3336"/>
                </a:lnTo>
                <a:lnTo>
                  <a:pt x="2635" y="3365"/>
                </a:lnTo>
                <a:lnTo>
                  <a:pt x="2612" y="3391"/>
                </a:lnTo>
                <a:lnTo>
                  <a:pt x="2587" y="3413"/>
                </a:lnTo>
                <a:lnTo>
                  <a:pt x="2557" y="3431"/>
                </a:lnTo>
                <a:lnTo>
                  <a:pt x="2526" y="3444"/>
                </a:lnTo>
                <a:lnTo>
                  <a:pt x="2492" y="3453"/>
                </a:lnTo>
                <a:lnTo>
                  <a:pt x="2456" y="3456"/>
                </a:lnTo>
                <a:lnTo>
                  <a:pt x="222" y="3456"/>
                </a:lnTo>
                <a:lnTo>
                  <a:pt x="185" y="3453"/>
                </a:lnTo>
                <a:lnTo>
                  <a:pt x="152" y="3444"/>
                </a:lnTo>
                <a:lnTo>
                  <a:pt x="119" y="3431"/>
                </a:lnTo>
                <a:lnTo>
                  <a:pt x="91" y="3413"/>
                </a:lnTo>
                <a:lnTo>
                  <a:pt x="65" y="3391"/>
                </a:lnTo>
                <a:lnTo>
                  <a:pt x="43" y="3365"/>
                </a:lnTo>
                <a:lnTo>
                  <a:pt x="24" y="3336"/>
                </a:lnTo>
                <a:lnTo>
                  <a:pt x="10" y="3304"/>
                </a:lnTo>
                <a:lnTo>
                  <a:pt x="2" y="3270"/>
                </a:lnTo>
                <a:lnTo>
                  <a:pt x="0" y="3234"/>
                </a:lnTo>
                <a:lnTo>
                  <a:pt x="0" y="222"/>
                </a:lnTo>
                <a:lnTo>
                  <a:pt x="2" y="186"/>
                </a:lnTo>
                <a:lnTo>
                  <a:pt x="10" y="152"/>
                </a:lnTo>
                <a:lnTo>
                  <a:pt x="24" y="120"/>
                </a:lnTo>
                <a:lnTo>
                  <a:pt x="43" y="91"/>
                </a:lnTo>
                <a:lnTo>
                  <a:pt x="65" y="65"/>
                </a:lnTo>
                <a:lnTo>
                  <a:pt x="91" y="43"/>
                </a:lnTo>
                <a:lnTo>
                  <a:pt x="119" y="25"/>
                </a:lnTo>
                <a:lnTo>
                  <a:pt x="152" y="12"/>
                </a:lnTo>
                <a:lnTo>
                  <a:pt x="185" y="3"/>
                </a:lnTo>
                <a:lnTo>
                  <a:pt x="222" y="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C9D11619-23B7-417C-A1EF-C02A66C036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57814" y="2002345"/>
            <a:ext cx="403847" cy="411910"/>
          </a:xfrm>
          <a:custGeom>
            <a:avLst/>
            <a:gdLst>
              <a:gd name="T0" fmla="*/ 3306 w 5760"/>
              <a:gd name="T1" fmla="*/ 229 h 5760"/>
              <a:gd name="T2" fmla="*/ 2812 w 5760"/>
              <a:gd name="T3" fmla="*/ 415 h 5760"/>
              <a:gd name="T4" fmla="*/ 2397 w 5760"/>
              <a:gd name="T5" fmla="*/ 728 h 5760"/>
              <a:gd name="T6" fmla="*/ 2084 w 5760"/>
              <a:gd name="T7" fmla="*/ 1143 h 5760"/>
              <a:gd name="T8" fmla="*/ 1896 w 5760"/>
              <a:gd name="T9" fmla="*/ 1635 h 5760"/>
              <a:gd name="T10" fmla="*/ 1855 w 5760"/>
              <a:gd name="T11" fmla="*/ 2180 h 5760"/>
              <a:gd name="T12" fmla="*/ 1972 w 5760"/>
              <a:gd name="T13" fmla="*/ 2704 h 5760"/>
              <a:gd name="T14" fmla="*/ 2225 w 5760"/>
              <a:gd name="T15" fmla="*/ 3159 h 5760"/>
              <a:gd name="T16" fmla="*/ 2594 w 5760"/>
              <a:gd name="T17" fmla="*/ 3524 h 5760"/>
              <a:gd name="T18" fmla="*/ 3051 w 5760"/>
              <a:gd name="T19" fmla="*/ 3777 h 5760"/>
              <a:gd name="T20" fmla="*/ 3575 w 5760"/>
              <a:gd name="T21" fmla="*/ 3894 h 5760"/>
              <a:gd name="T22" fmla="*/ 4121 w 5760"/>
              <a:gd name="T23" fmla="*/ 3854 h 5760"/>
              <a:gd name="T24" fmla="*/ 4615 w 5760"/>
              <a:gd name="T25" fmla="*/ 3667 h 5760"/>
              <a:gd name="T26" fmla="*/ 5030 w 5760"/>
              <a:gd name="T27" fmla="*/ 3355 h 5760"/>
              <a:gd name="T28" fmla="*/ 5343 w 5760"/>
              <a:gd name="T29" fmla="*/ 2941 h 5760"/>
              <a:gd name="T30" fmla="*/ 5531 w 5760"/>
              <a:gd name="T31" fmla="*/ 2449 h 5760"/>
              <a:gd name="T32" fmla="*/ 5571 w 5760"/>
              <a:gd name="T33" fmla="*/ 1903 h 5760"/>
              <a:gd name="T34" fmla="*/ 5455 w 5760"/>
              <a:gd name="T35" fmla="*/ 1381 h 5760"/>
              <a:gd name="T36" fmla="*/ 5200 w 5760"/>
              <a:gd name="T37" fmla="*/ 925 h 5760"/>
              <a:gd name="T38" fmla="*/ 4833 w 5760"/>
              <a:gd name="T39" fmla="*/ 559 h 5760"/>
              <a:gd name="T40" fmla="*/ 4376 w 5760"/>
              <a:gd name="T41" fmla="*/ 305 h 5760"/>
              <a:gd name="T42" fmla="*/ 3852 w 5760"/>
              <a:gd name="T43" fmla="*/ 189 h 5760"/>
              <a:gd name="T44" fmla="*/ 4002 w 5760"/>
              <a:gd name="T45" fmla="*/ 21 h 5760"/>
              <a:gd name="T46" fmla="*/ 4542 w 5760"/>
              <a:gd name="T47" fmla="*/ 175 h 5760"/>
              <a:gd name="T48" fmla="*/ 5008 w 5760"/>
              <a:gd name="T49" fmla="*/ 461 h 5760"/>
              <a:gd name="T50" fmla="*/ 5381 w 5760"/>
              <a:gd name="T51" fmla="*/ 859 h 5760"/>
              <a:gd name="T52" fmla="*/ 5638 w 5760"/>
              <a:gd name="T53" fmla="*/ 1344 h 5760"/>
              <a:gd name="T54" fmla="*/ 5755 w 5760"/>
              <a:gd name="T55" fmla="*/ 1896 h 5760"/>
              <a:gd name="T56" fmla="*/ 5715 w 5760"/>
              <a:gd name="T57" fmla="*/ 2470 h 5760"/>
              <a:gd name="T58" fmla="*/ 5524 w 5760"/>
              <a:gd name="T59" fmla="*/ 2992 h 5760"/>
              <a:gd name="T60" fmla="*/ 5207 w 5760"/>
              <a:gd name="T61" fmla="*/ 3435 h 5760"/>
              <a:gd name="T62" fmla="*/ 4784 w 5760"/>
              <a:gd name="T63" fmla="*/ 3781 h 5760"/>
              <a:gd name="T64" fmla="*/ 4280 w 5760"/>
              <a:gd name="T65" fmla="*/ 4004 h 5760"/>
              <a:gd name="T66" fmla="*/ 3713 w 5760"/>
              <a:gd name="T67" fmla="*/ 4083 h 5760"/>
              <a:gd name="T68" fmla="*/ 3159 w 5760"/>
              <a:gd name="T69" fmla="*/ 4008 h 5760"/>
              <a:gd name="T70" fmla="*/ 2664 w 5760"/>
              <a:gd name="T71" fmla="*/ 3793 h 5760"/>
              <a:gd name="T72" fmla="*/ 157 w 5760"/>
              <a:gd name="T73" fmla="*/ 5734 h 5760"/>
              <a:gd name="T74" fmla="*/ 68 w 5760"/>
              <a:gd name="T75" fmla="*/ 5757 h 5760"/>
              <a:gd name="T76" fmla="*/ 3 w 5760"/>
              <a:gd name="T77" fmla="*/ 5692 h 5760"/>
              <a:gd name="T78" fmla="*/ 26 w 5760"/>
              <a:gd name="T79" fmla="*/ 5603 h 5760"/>
              <a:gd name="T80" fmla="*/ 1965 w 5760"/>
              <a:gd name="T81" fmla="*/ 3102 h 5760"/>
              <a:gd name="T82" fmla="*/ 1745 w 5760"/>
              <a:gd name="T83" fmla="*/ 2601 h 5760"/>
              <a:gd name="T84" fmla="*/ 1667 w 5760"/>
              <a:gd name="T85" fmla="*/ 2042 h 5760"/>
              <a:gd name="T86" fmla="*/ 1745 w 5760"/>
              <a:gd name="T87" fmla="*/ 1477 h 5760"/>
              <a:gd name="T88" fmla="*/ 1971 w 5760"/>
              <a:gd name="T89" fmla="*/ 972 h 5760"/>
              <a:gd name="T90" fmla="*/ 2316 w 5760"/>
              <a:gd name="T91" fmla="*/ 552 h 5760"/>
              <a:gd name="T92" fmla="*/ 2761 w 5760"/>
              <a:gd name="T93" fmla="*/ 234 h 5760"/>
              <a:gd name="T94" fmla="*/ 3283 w 5760"/>
              <a:gd name="T95" fmla="*/ 45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760" h="5760">
                <a:moveTo>
                  <a:pt x="3713" y="183"/>
                </a:moveTo>
                <a:lnTo>
                  <a:pt x="3575" y="189"/>
                </a:lnTo>
                <a:lnTo>
                  <a:pt x="3439" y="204"/>
                </a:lnTo>
                <a:lnTo>
                  <a:pt x="3306" y="229"/>
                </a:lnTo>
                <a:lnTo>
                  <a:pt x="3177" y="262"/>
                </a:lnTo>
                <a:lnTo>
                  <a:pt x="3051" y="305"/>
                </a:lnTo>
                <a:lnTo>
                  <a:pt x="2929" y="356"/>
                </a:lnTo>
                <a:lnTo>
                  <a:pt x="2812" y="415"/>
                </a:lnTo>
                <a:lnTo>
                  <a:pt x="2700" y="483"/>
                </a:lnTo>
                <a:lnTo>
                  <a:pt x="2594" y="559"/>
                </a:lnTo>
                <a:lnTo>
                  <a:pt x="2493" y="641"/>
                </a:lnTo>
                <a:lnTo>
                  <a:pt x="2397" y="728"/>
                </a:lnTo>
                <a:lnTo>
                  <a:pt x="2307" y="824"/>
                </a:lnTo>
                <a:lnTo>
                  <a:pt x="2225" y="925"/>
                </a:lnTo>
                <a:lnTo>
                  <a:pt x="2152" y="1032"/>
                </a:lnTo>
                <a:lnTo>
                  <a:pt x="2084" y="1143"/>
                </a:lnTo>
                <a:lnTo>
                  <a:pt x="2025" y="1258"/>
                </a:lnTo>
                <a:lnTo>
                  <a:pt x="1972" y="1381"/>
                </a:lnTo>
                <a:lnTo>
                  <a:pt x="1930" y="1506"/>
                </a:lnTo>
                <a:lnTo>
                  <a:pt x="1896" y="1635"/>
                </a:lnTo>
                <a:lnTo>
                  <a:pt x="1871" y="1768"/>
                </a:lnTo>
                <a:lnTo>
                  <a:pt x="1855" y="1903"/>
                </a:lnTo>
                <a:lnTo>
                  <a:pt x="1850" y="2042"/>
                </a:lnTo>
                <a:lnTo>
                  <a:pt x="1855" y="2180"/>
                </a:lnTo>
                <a:lnTo>
                  <a:pt x="1871" y="2316"/>
                </a:lnTo>
                <a:lnTo>
                  <a:pt x="1896" y="2449"/>
                </a:lnTo>
                <a:lnTo>
                  <a:pt x="1930" y="2578"/>
                </a:lnTo>
                <a:lnTo>
                  <a:pt x="1972" y="2704"/>
                </a:lnTo>
                <a:lnTo>
                  <a:pt x="2025" y="2824"/>
                </a:lnTo>
                <a:lnTo>
                  <a:pt x="2084" y="2941"/>
                </a:lnTo>
                <a:lnTo>
                  <a:pt x="2152" y="3053"/>
                </a:lnTo>
                <a:lnTo>
                  <a:pt x="2225" y="3159"/>
                </a:lnTo>
                <a:lnTo>
                  <a:pt x="2307" y="3261"/>
                </a:lnTo>
                <a:lnTo>
                  <a:pt x="2397" y="3355"/>
                </a:lnTo>
                <a:lnTo>
                  <a:pt x="2493" y="3444"/>
                </a:lnTo>
                <a:lnTo>
                  <a:pt x="2594" y="3524"/>
                </a:lnTo>
                <a:lnTo>
                  <a:pt x="2700" y="3599"/>
                </a:lnTo>
                <a:lnTo>
                  <a:pt x="2812" y="3667"/>
                </a:lnTo>
                <a:lnTo>
                  <a:pt x="2929" y="3727"/>
                </a:lnTo>
                <a:lnTo>
                  <a:pt x="3051" y="3777"/>
                </a:lnTo>
                <a:lnTo>
                  <a:pt x="3177" y="3821"/>
                </a:lnTo>
                <a:lnTo>
                  <a:pt x="3306" y="3854"/>
                </a:lnTo>
                <a:lnTo>
                  <a:pt x="3439" y="3878"/>
                </a:lnTo>
                <a:lnTo>
                  <a:pt x="3575" y="3894"/>
                </a:lnTo>
                <a:lnTo>
                  <a:pt x="3713" y="3899"/>
                </a:lnTo>
                <a:lnTo>
                  <a:pt x="3852" y="3894"/>
                </a:lnTo>
                <a:lnTo>
                  <a:pt x="3988" y="3878"/>
                </a:lnTo>
                <a:lnTo>
                  <a:pt x="4121" y="3854"/>
                </a:lnTo>
                <a:lnTo>
                  <a:pt x="4250" y="3821"/>
                </a:lnTo>
                <a:lnTo>
                  <a:pt x="4376" y="3777"/>
                </a:lnTo>
                <a:lnTo>
                  <a:pt x="4498" y="3727"/>
                </a:lnTo>
                <a:lnTo>
                  <a:pt x="4615" y="3667"/>
                </a:lnTo>
                <a:lnTo>
                  <a:pt x="4727" y="3599"/>
                </a:lnTo>
                <a:lnTo>
                  <a:pt x="4833" y="3524"/>
                </a:lnTo>
                <a:lnTo>
                  <a:pt x="4934" y="3444"/>
                </a:lnTo>
                <a:lnTo>
                  <a:pt x="5030" y="3355"/>
                </a:lnTo>
                <a:lnTo>
                  <a:pt x="5118" y="3261"/>
                </a:lnTo>
                <a:lnTo>
                  <a:pt x="5200" y="3159"/>
                </a:lnTo>
                <a:lnTo>
                  <a:pt x="5275" y="3053"/>
                </a:lnTo>
                <a:lnTo>
                  <a:pt x="5343" y="2941"/>
                </a:lnTo>
                <a:lnTo>
                  <a:pt x="5402" y="2824"/>
                </a:lnTo>
                <a:lnTo>
                  <a:pt x="5455" y="2704"/>
                </a:lnTo>
                <a:lnTo>
                  <a:pt x="5496" y="2578"/>
                </a:lnTo>
                <a:lnTo>
                  <a:pt x="5531" y="2449"/>
                </a:lnTo>
                <a:lnTo>
                  <a:pt x="5556" y="2316"/>
                </a:lnTo>
                <a:lnTo>
                  <a:pt x="5571" y="2180"/>
                </a:lnTo>
                <a:lnTo>
                  <a:pt x="5575" y="2042"/>
                </a:lnTo>
                <a:lnTo>
                  <a:pt x="5571" y="1903"/>
                </a:lnTo>
                <a:lnTo>
                  <a:pt x="5556" y="1768"/>
                </a:lnTo>
                <a:lnTo>
                  <a:pt x="5531" y="1635"/>
                </a:lnTo>
                <a:lnTo>
                  <a:pt x="5496" y="1506"/>
                </a:lnTo>
                <a:lnTo>
                  <a:pt x="5455" y="1381"/>
                </a:lnTo>
                <a:lnTo>
                  <a:pt x="5402" y="1258"/>
                </a:lnTo>
                <a:lnTo>
                  <a:pt x="5343" y="1143"/>
                </a:lnTo>
                <a:lnTo>
                  <a:pt x="5275" y="1032"/>
                </a:lnTo>
                <a:lnTo>
                  <a:pt x="5200" y="925"/>
                </a:lnTo>
                <a:lnTo>
                  <a:pt x="5118" y="824"/>
                </a:lnTo>
                <a:lnTo>
                  <a:pt x="5030" y="728"/>
                </a:lnTo>
                <a:lnTo>
                  <a:pt x="4934" y="641"/>
                </a:lnTo>
                <a:lnTo>
                  <a:pt x="4833" y="559"/>
                </a:lnTo>
                <a:lnTo>
                  <a:pt x="4727" y="483"/>
                </a:lnTo>
                <a:lnTo>
                  <a:pt x="4615" y="415"/>
                </a:lnTo>
                <a:lnTo>
                  <a:pt x="4498" y="356"/>
                </a:lnTo>
                <a:lnTo>
                  <a:pt x="4376" y="305"/>
                </a:lnTo>
                <a:lnTo>
                  <a:pt x="4250" y="262"/>
                </a:lnTo>
                <a:lnTo>
                  <a:pt x="4121" y="229"/>
                </a:lnTo>
                <a:lnTo>
                  <a:pt x="3988" y="204"/>
                </a:lnTo>
                <a:lnTo>
                  <a:pt x="3852" y="189"/>
                </a:lnTo>
                <a:lnTo>
                  <a:pt x="3713" y="183"/>
                </a:lnTo>
                <a:close/>
                <a:moveTo>
                  <a:pt x="3713" y="0"/>
                </a:moveTo>
                <a:lnTo>
                  <a:pt x="3859" y="5"/>
                </a:lnTo>
                <a:lnTo>
                  <a:pt x="4002" y="21"/>
                </a:lnTo>
                <a:lnTo>
                  <a:pt x="4142" y="45"/>
                </a:lnTo>
                <a:lnTo>
                  <a:pt x="4280" y="79"/>
                </a:lnTo>
                <a:lnTo>
                  <a:pt x="4413" y="122"/>
                </a:lnTo>
                <a:lnTo>
                  <a:pt x="4542" y="175"/>
                </a:lnTo>
                <a:lnTo>
                  <a:pt x="4666" y="234"/>
                </a:lnTo>
                <a:lnTo>
                  <a:pt x="4784" y="302"/>
                </a:lnTo>
                <a:lnTo>
                  <a:pt x="4899" y="379"/>
                </a:lnTo>
                <a:lnTo>
                  <a:pt x="5008" y="461"/>
                </a:lnTo>
                <a:lnTo>
                  <a:pt x="5111" y="552"/>
                </a:lnTo>
                <a:lnTo>
                  <a:pt x="5207" y="648"/>
                </a:lnTo>
                <a:lnTo>
                  <a:pt x="5297" y="751"/>
                </a:lnTo>
                <a:lnTo>
                  <a:pt x="5381" y="859"/>
                </a:lnTo>
                <a:lnTo>
                  <a:pt x="5456" y="972"/>
                </a:lnTo>
                <a:lnTo>
                  <a:pt x="5524" y="1093"/>
                </a:lnTo>
                <a:lnTo>
                  <a:pt x="5585" y="1217"/>
                </a:lnTo>
                <a:lnTo>
                  <a:pt x="5638" y="1344"/>
                </a:lnTo>
                <a:lnTo>
                  <a:pt x="5680" y="1477"/>
                </a:lnTo>
                <a:lnTo>
                  <a:pt x="5715" y="1613"/>
                </a:lnTo>
                <a:lnTo>
                  <a:pt x="5739" y="1752"/>
                </a:lnTo>
                <a:lnTo>
                  <a:pt x="5755" y="1896"/>
                </a:lnTo>
                <a:lnTo>
                  <a:pt x="5760" y="2042"/>
                </a:lnTo>
                <a:lnTo>
                  <a:pt x="5755" y="2187"/>
                </a:lnTo>
                <a:lnTo>
                  <a:pt x="5739" y="2330"/>
                </a:lnTo>
                <a:lnTo>
                  <a:pt x="5715" y="2470"/>
                </a:lnTo>
                <a:lnTo>
                  <a:pt x="5680" y="2606"/>
                </a:lnTo>
                <a:lnTo>
                  <a:pt x="5638" y="2739"/>
                </a:lnTo>
                <a:lnTo>
                  <a:pt x="5585" y="2868"/>
                </a:lnTo>
                <a:lnTo>
                  <a:pt x="5524" y="2992"/>
                </a:lnTo>
                <a:lnTo>
                  <a:pt x="5456" y="3110"/>
                </a:lnTo>
                <a:lnTo>
                  <a:pt x="5381" y="3224"/>
                </a:lnTo>
                <a:lnTo>
                  <a:pt x="5297" y="3332"/>
                </a:lnTo>
                <a:lnTo>
                  <a:pt x="5207" y="3435"/>
                </a:lnTo>
                <a:lnTo>
                  <a:pt x="5111" y="3533"/>
                </a:lnTo>
                <a:lnTo>
                  <a:pt x="5008" y="3622"/>
                </a:lnTo>
                <a:lnTo>
                  <a:pt x="4899" y="3706"/>
                </a:lnTo>
                <a:lnTo>
                  <a:pt x="4784" y="3781"/>
                </a:lnTo>
                <a:lnTo>
                  <a:pt x="4666" y="3849"/>
                </a:lnTo>
                <a:lnTo>
                  <a:pt x="4542" y="3908"/>
                </a:lnTo>
                <a:lnTo>
                  <a:pt x="4413" y="3960"/>
                </a:lnTo>
                <a:lnTo>
                  <a:pt x="4280" y="4004"/>
                </a:lnTo>
                <a:lnTo>
                  <a:pt x="4142" y="4037"/>
                </a:lnTo>
                <a:lnTo>
                  <a:pt x="4002" y="4063"/>
                </a:lnTo>
                <a:lnTo>
                  <a:pt x="3859" y="4077"/>
                </a:lnTo>
                <a:lnTo>
                  <a:pt x="3713" y="4083"/>
                </a:lnTo>
                <a:lnTo>
                  <a:pt x="3571" y="4077"/>
                </a:lnTo>
                <a:lnTo>
                  <a:pt x="3430" y="4063"/>
                </a:lnTo>
                <a:lnTo>
                  <a:pt x="3294" y="4041"/>
                </a:lnTo>
                <a:lnTo>
                  <a:pt x="3159" y="4008"/>
                </a:lnTo>
                <a:lnTo>
                  <a:pt x="3028" y="3966"/>
                </a:lnTo>
                <a:lnTo>
                  <a:pt x="2903" y="3917"/>
                </a:lnTo>
                <a:lnTo>
                  <a:pt x="2781" y="3859"/>
                </a:lnTo>
                <a:lnTo>
                  <a:pt x="2664" y="3793"/>
                </a:lnTo>
                <a:lnTo>
                  <a:pt x="2550" y="3721"/>
                </a:lnTo>
                <a:lnTo>
                  <a:pt x="2444" y="3641"/>
                </a:lnTo>
                <a:lnTo>
                  <a:pt x="2341" y="3555"/>
                </a:lnTo>
                <a:lnTo>
                  <a:pt x="157" y="5734"/>
                </a:lnTo>
                <a:lnTo>
                  <a:pt x="138" y="5748"/>
                </a:lnTo>
                <a:lnTo>
                  <a:pt x="115" y="5757"/>
                </a:lnTo>
                <a:lnTo>
                  <a:pt x="93" y="5760"/>
                </a:lnTo>
                <a:lnTo>
                  <a:pt x="68" y="5757"/>
                </a:lnTo>
                <a:lnTo>
                  <a:pt x="47" y="5748"/>
                </a:lnTo>
                <a:lnTo>
                  <a:pt x="26" y="5734"/>
                </a:lnTo>
                <a:lnTo>
                  <a:pt x="12" y="5713"/>
                </a:lnTo>
                <a:lnTo>
                  <a:pt x="3" y="5692"/>
                </a:lnTo>
                <a:lnTo>
                  <a:pt x="0" y="5667"/>
                </a:lnTo>
                <a:lnTo>
                  <a:pt x="3" y="5645"/>
                </a:lnTo>
                <a:lnTo>
                  <a:pt x="12" y="5622"/>
                </a:lnTo>
                <a:lnTo>
                  <a:pt x="26" y="5603"/>
                </a:lnTo>
                <a:lnTo>
                  <a:pt x="2210" y="3425"/>
                </a:lnTo>
                <a:lnTo>
                  <a:pt x="2121" y="3323"/>
                </a:lnTo>
                <a:lnTo>
                  <a:pt x="2040" y="3215"/>
                </a:lnTo>
                <a:lnTo>
                  <a:pt x="1965" y="3102"/>
                </a:lnTo>
                <a:lnTo>
                  <a:pt x="1897" y="2983"/>
                </a:lnTo>
                <a:lnTo>
                  <a:pt x="1838" y="2861"/>
                </a:lnTo>
                <a:lnTo>
                  <a:pt x="1787" y="2733"/>
                </a:lnTo>
                <a:lnTo>
                  <a:pt x="1745" y="2601"/>
                </a:lnTo>
                <a:lnTo>
                  <a:pt x="1711" y="2466"/>
                </a:lnTo>
                <a:lnTo>
                  <a:pt x="1686" y="2327"/>
                </a:lnTo>
                <a:lnTo>
                  <a:pt x="1672" y="2185"/>
                </a:lnTo>
                <a:lnTo>
                  <a:pt x="1667" y="2042"/>
                </a:lnTo>
                <a:lnTo>
                  <a:pt x="1672" y="1896"/>
                </a:lnTo>
                <a:lnTo>
                  <a:pt x="1686" y="1752"/>
                </a:lnTo>
                <a:lnTo>
                  <a:pt x="1712" y="1613"/>
                </a:lnTo>
                <a:lnTo>
                  <a:pt x="1745" y="1477"/>
                </a:lnTo>
                <a:lnTo>
                  <a:pt x="1789" y="1344"/>
                </a:lnTo>
                <a:lnTo>
                  <a:pt x="1841" y="1217"/>
                </a:lnTo>
                <a:lnTo>
                  <a:pt x="1903" y="1093"/>
                </a:lnTo>
                <a:lnTo>
                  <a:pt x="1971" y="972"/>
                </a:lnTo>
                <a:lnTo>
                  <a:pt x="2046" y="859"/>
                </a:lnTo>
                <a:lnTo>
                  <a:pt x="2129" y="751"/>
                </a:lnTo>
                <a:lnTo>
                  <a:pt x="2218" y="648"/>
                </a:lnTo>
                <a:lnTo>
                  <a:pt x="2316" y="552"/>
                </a:lnTo>
                <a:lnTo>
                  <a:pt x="2419" y="461"/>
                </a:lnTo>
                <a:lnTo>
                  <a:pt x="2527" y="379"/>
                </a:lnTo>
                <a:lnTo>
                  <a:pt x="2643" y="302"/>
                </a:lnTo>
                <a:lnTo>
                  <a:pt x="2761" y="234"/>
                </a:lnTo>
                <a:lnTo>
                  <a:pt x="2885" y="175"/>
                </a:lnTo>
                <a:lnTo>
                  <a:pt x="3014" y="122"/>
                </a:lnTo>
                <a:lnTo>
                  <a:pt x="3147" y="79"/>
                </a:lnTo>
                <a:lnTo>
                  <a:pt x="3283" y="45"/>
                </a:lnTo>
                <a:lnTo>
                  <a:pt x="3425" y="21"/>
                </a:lnTo>
                <a:lnTo>
                  <a:pt x="3568" y="5"/>
                </a:lnTo>
                <a:lnTo>
                  <a:pt x="3713" y="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657975-0DF8-4E4B-9330-4EB6994D647A}"/>
              </a:ext>
            </a:extLst>
          </p:cNvPr>
          <p:cNvSpPr txBox="1"/>
          <p:nvPr/>
        </p:nvSpPr>
        <p:spPr>
          <a:xfrm>
            <a:off x="9447989" y="2905413"/>
            <a:ext cx="208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SAS Studio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129A2-D81B-4B8C-8D5A-08062CDA287D}"/>
              </a:ext>
            </a:extLst>
          </p:cNvPr>
          <p:cNvSpPr txBox="1"/>
          <p:nvPr/>
        </p:nvSpPr>
        <p:spPr>
          <a:xfrm>
            <a:off x="926145" y="3032819"/>
            <a:ext cx="209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Intelligent Decisioning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0F8A22-7785-4976-82E9-7D997244A7C5}"/>
              </a:ext>
            </a:extLst>
          </p:cNvPr>
          <p:cNvSpPr txBox="1"/>
          <p:nvPr/>
        </p:nvSpPr>
        <p:spPr>
          <a:xfrm>
            <a:off x="2850683" y="4878637"/>
            <a:ext cx="188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Visual Analytics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309CB-7000-496F-9A7D-A498D57E3BE0}"/>
              </a:ext>
            </a:extLst>
          </p:cNvPr>
          <p:cNvSpPr txBox="1"/>
          <p:nvPr/>
        </p:nvSpPr>
        <p:spPr>
          <a:xfrm>
            <a:off x="7559979" y="4893258"/>
            <a:ext cx="188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Visual Analytics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6552431-DBD0-4799-9993-0CB8A5BA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81" y="5215979"/>
            <a:ext cx="2555386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FB0993D-D1B1-4788-8A3B-26D38F55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927" y="5215979"/>
            <a:ext cx="2555384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F2CA87B-D36D-4007-837C-D4C1454B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819" y="1455741"/>
            <a:ext cx="2555387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0BA6C-DE3C-41DB-87ED-903C652BD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51" y="1465413"/>
            <a:ext cx="2573494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1823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A846D-1591-4F32-BD07-AD17505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 in Viya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5626E-AAC2-42C5-90DF-792074C300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Data Quality Rules</a:t>
            </a:r>
          </a:p>
          <a:p>
            <a:pPr lvl="1"/>
            <a:r>
              <a:rPr lang="en-GB" dirty="0"/>
              <a:t>Business Rules in Intelligent Decisioning</a:t>
            </a:r>
          </a:p>
          <a:p>
            <a:r>
              <a:rPr lang="en-GB" dirty="0"/>
              <a:t>Monitoring field rules</a:t>
            </a:r>
          </a:p>
          <a:p>
            <a:pPr lvl="1"/>
            <a:r>
              <a:rPr lang="en-GB" dirty="0"/>
              <a:t>Group dimensions together for each field</a:t>
            </a:r>
          </a:p>
          <a:p>
            <a:r>
              <a:rPr lang="en-GB" dirty="0"/>
              <a:t>Monitoring task</a:t>
            </a:r>
          </a:p>
          <a:p>
            <a:pPr lvl="1"/>
            <a:r>
              <a:rPr lang="en-GB" dirty="0"/>
              <a:t>Set all fields belonging to one monitoring source</a:t>
            </a:r>
          </a:p>
          <a:p>
            <a:r>
              <a:rPr lang="en-GB" dirty="0"/>
              <a:t>Execute monitoring task</a:t>
            </a:r>
          </a:p>
          <a:p>
            <a:pPr lvl="1"/>
            <a:r>
              <a:rPr lang="en-GB" dirty="0"/>
              <a:t>Using Studio Flows to execute Monitoring Task</a:t>
            </a:r>
          </a:p>
          <a:p>
            <a:r>
              <a:rPr lang="en-GB" dirty="0"/>
              <a:t>Visualize monitoring result</a:t>
            </a:r>
          </a:p>
          <a:p>
            <a:pPr lvl="1"/>
            <a:r>
              <a:rPr lang="en-GB" dirty="0"/>
              <a:t>DQ Dashboard in Visual Analytics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4853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792E0C-7459-402F-B762-9389B1A35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278152-75C2-43D0-BCB7-8A13C0FD29DB}"/>
              </a:ext>
            </a:extLst>
          </p:cNvPr>
          <p:cNvSpPr/>
          <p:nvPr/>
        </p:nvSpPr>
        <p:spPr>
          <a:xfrm>
            <a:off x="1934308" y="1354015"/>
            <a:ext cx="247943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B66F2-0DE2-4972-AF93-458D9FA408A4}"/>
              </a:ext>
            </a:extLst>
          </p:cNvPr>
          <p:cNvSpPr/>
          <p:nvPr/>
        </p:nvSpPr>
        <p:spPr>
          <a:xfrm>
            <a:off x="846993" y="2066191"/>
            <a:ext cx="3355730" cy="6594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ABFAD-F858-4C93-8760-3F38D864F8F0}"/>
              </a:ext>
            </a:extLst>
          </p:cNvPr>
          <p:cNvSpPr/>
          <p:nvPr/>
        </p:nvSpPr>
        <p:spPr>
          <a:xfrm>
            <a:off x="1562099" y="2798883"/>
            <a:ext cx="4284785" cy="814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A846D-1591-4F32-BD07-AD17505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 in Viya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5626E-AAC2-42C5-90DF-792074C300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Data Quality Rules</a:t>
            </a:r>
          </a:p>
          <a:p>
            <a:pPr lvl="1"/>
            <a:r>
              <a:rPr lang="en-GB" dirty="0"/>
              <a:t>Business Rules in Intelligent Decisioning</a:t>
            </a:r>
          </a:p>
          <a:p>
            <a:r>
              <a:rPr lang="en-GB" dirty="0"/>
              <a:t>Monitoring field rules</a:t>
            </a:r>
          </a:p>
          <a:p>
            <a:pPr lvl="1"/>
            <a:r>
              <a:rPr lang="en-GB" dirty="0"/>
              <a:t>Group dimensions together for each field</a:t>
            </a:r>
          </a:p>
          <a:p>
            <a:r>
              <a:rPr lang="en-GB" dirty="0"/>
              <a:t>Monitoring task</a:t>
            </a:r>
          </a:p>
          <a:p>
            <a:pPr lvl="1"/>
            <a:r>
              <a:rPr lang="en-GB" dirty="0"/>
              <a:t>Set all fields belonging to one monitoring source</a:t>
            </a:r>
          </a:p>
          <a:p>
            <a:r>
              <a:rPr lang="en-GB" dirty="0"/>
              <a:t>Execute monitoring task</a:t>
            </a:r>
          </a:p>
          <a:p>
            <a:pPr lvl="1"/>
            <a:r>
              <a:rPr lang="en-GB" dirty="0"/>
              <a:t>Using Studio Flows to execute Monitoring Task</a:t>
            </a:r>
          </a:p>
          <a:p>
            <a:r>
              <a:rPr lang="en-GB" dirty="0"/>
              <a:t>Visualize monitoring result</a:t>
            </a:r>
          </a:p>
          <a:p>
            <a:pPr lvl="1"/>
            <a:r>
              <a:rPr lang="en-GB" dirty="0"/>
              <a:t>DQ Dashboard in Visual Analytics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3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3126CB1-F2CF-4909-B182-B0D53D0B5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1629F-9996-4F77-8DA8-0D4353A4E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6"/>
            <a:ext cx="1219917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B0D806-DD3F-4EE0-B443-93592B7A7770}"/>
              </a:ext>
            </a:extLst>
          </p:cNvPr>
          <p:cNvSpPr/>
          <p:nvPr/>
        </p:nvSpPr>
        <p:spPr>
          <a:xfrm>
            <a:off x="8748346" y="2250830"/>
            <a:ext cx="3068516" cy="782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9AE6F-FFCE-432D-976A-C3FF879E7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6"/>
            <a:ext cx="12199172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13DC88-2F06-4C6F-A843-FEFD9FF51BA6}"/>
              </a:ext>
            </a:extLst>
          </p:cNvPr>
          <p:cNvSpPr/>
          <p:nvPr/>
        </p:nvSpPr>
        <p:spPr>
          <a:xfrm>
            <a:off x="4044462" y="2356337"/>
            <a:ext cx="247943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912CE-90BD-4DCD-A2E6-900E269587A0}"/>
              </a:ext>
            </a:extLst>
          </p:cNvPr>
          <p:cNvSpPr/>
          <p:nvPr/>
        </p:nvSpPr>
        <p:spPr>
          <a:xfrm>
            <a:off x="8908822" y="1454378"/>
            <a:ext cx="2908040" cy="782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3B20DF-12B1-4D0E-9F1D-3449ABD406B1}"/>
              </a:ext>
            </a:extLst>
          </p:cNvPr>
          <p:cNvSpPr/>
          <p:nvPr/>
        </p:nvSpPr>
        <p:spPr>
          <a:xfrm>
            <a:off x="4044462" y="3324814"/>
            <a:ext cx="247943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5F1279-846D-4529-A9FB-D149BE427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192" y="0"/>
            <a:ext cx="12199172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6B66CD-6660-4B85-989F-ED2B91E699A3}"/>
              </a:ext>
            </a:extLst>
          </p:cNvPr>
          <p:cNvSpPr/>
          <p:nvPr/>
        </p:nvSpPr>
        <p:spPr>
          <a:xfrm>
            <a:off x="895926" y="1969475"/>
            <a:ext cx="2239285" cy="38686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F3E872-69B9-41D6-B2BF-F936A674DD3C}"/>
              </a:ext>
            </a:extLst>
          </p:cNvPr>
          <p:cNvSpPr/>
          <p:nvPr/>
        </p:nvSpPr>
        <p:spPr>
          <a:xfrm>
            <a:off x="902599" y="2743199"/>
            <a:ext cx="2239285" cy="38686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031D1-0AA2-41FB-932A-B73431844865}"/>
              </a:ext>
            </a:extLst>
          </p:cNvPr>
          <p:cNvSpPr/>
          <p:nvPr/>
        </p:nvSpPr>
        <p:spPr>
          <a:xfrm>
            <a:off x="895925" y="3390988"/>
            <a:ext cx="2239285" cy="38686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D201D5-A820-4401-9B7B-0C70455F2F7F}"/>
              </a:ext>
            </a:extLst>
          </p:cNvPr>
          <p:cNvSpPr/>
          <p:nvPr/>
        </p:nvSpPr>
        <p:spPr>
          <a:xfrm>
            <a:off x="902599" y="4118745"/>
            <a:ext cx="2239285" cy="38686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1AE69-2C22-4029-9A8D-DCD2940D6004}"/>
              </a:ext>
            </a:extLst>
          </p:cNvPr>
          <p:cNvSpPr/>
          <p:nvPr/>
        </p:nvSpPr>
        <p:spPr>
          <a:xfrm>
            <a:off x="6240544" y="4128577"/>
            <a:ext cx="44306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B527F-B514-434A-8BF3-31A9530AA708}"/>
              </a:ext>
            </a:extLst>
          </p:cNvPr>
          <p:cNvSpPr/>
          <p:nvPr/>
        </p:nvSpPr>
        <p:spPr>
          <a:xfrm>
            <a:off x="8451398" y="1967459"/>
            <a:ext cx="44306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8EC32-4C85-4825-819F-8C8FB9381FB6}"/>
              </a:ext>
            </a:extLst>
          </p:cNvPr>
          <p:cNvSpPr/>
          <p:nvPr/>
        </p:nvSpPr>
        <p:spPr>
          <a:xfrm>
            <a:off x="8451398" y="2658404"/>
            <a:ext cx="44306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C8864-1278-4D47-AAE8-6549076C9443}"/>
              </a:ext>
            </a:extLst>
          </p:cNvPr>
          <p:cNvSpPr/>
          <p:nvPr/>
        </p:nvSpPr>
        <p:spPr>
          <a:xfrm>
            <a:off x="8458570" y="3388972"/>
            <a:ext cx="443060" cy="386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9" grpId="1" animBg="1"/>
      <p:bldP spid="13" grpId="0" animBg="1"/>
      <p:bldP spid="13" grpId="1" animBg="1"/>
      <p:bldP spid="14" grpId="0" animBg="1"/>
      <p:bldP spid="2" grpId="0" animBg="1"/>
      <p:bldP spid="15" grpId="0" animBg="1"/>
      <p:bldP spid="18" grpId="0" animBg="1"/>
      <p:bldP spid="19" grpId="0" animBg="1"/>
      <p:bldP spid="3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EA846D-1591-4F32-BD07-AD17505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 Data Quality in Viya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5626E-AAC2-42C5-90DF-792074C300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Data Quality Rules</a:t>
            </a:r>
          </a:p>
          <a:p>
            <a:pPr lvl="1"/>
            <a:r>
              <a:rPr lang="en-GB" dirty="0"/>
              <a:t>Business Rules in Intelligent Decisioning</a:t>
            </a:r>
          </a:p>
          <a:p>
            <a:r>
              <a:rPr lang="en-GB" dirty="0"/>
              <a:t>Monitoring field rules</a:t>
            </a:r>
          </a:p>
          <a:p>
            <a:pPr lvl="1"/>
            <a:r>
              <a:rPr lang="en-GB" dirty="0"/>
              <a:t>Group dimensions together for each field</a:t>
            </a:r>
          </a:p>
          <a:p>
            <a:r>
              <a:rPr lang="en-GB" dirty="0"/>
              <a:t>Monitoring task</a:t>
            </a:r>
          </a:p>
          <a:p>
            <a:pPr lvl="1"/>
            <a:r>
              <a:rPr lang="en-GB" dirty="0"/>
              <a:t>Set all fields belonging to one monitoring source</a:t>
            </a:r>
          </a:p>
          <a:p>
            <a:r>
              <a:rPr lang="en-GB" dirty="0"/>
              <a:t>Execute monitoring task</a:t>
            </a:r>
          </a:p>
          <a:p>
            <a:pPr lvl="1"/>
            <a:r>
              <a:rPr lang="en-GB" dirty="0"/>
              <a:t>Using Studio Flows to execute Monitoring Task</a:t>
            </a:r>
          </a:p>
          <a:p>
            <a:r>
              <a:rPr lang="en-GB" dirty="0"/>
              <a:t>Visualize monitoring result</a:t>
            </a:r>
          </a:p>
          <a:p>
            <a:pPr lvl="1"/>
            <a:r>
              <a:rPr lang="en-GB" dirty="0"/>
              <a:t>DQ Dashboard in Visual Analytics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5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D65421-FD01-4468-B8EC-5DEC761AF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34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4157DE2-79D1-5542-BEA3-73B3857D78EB}" vid="{E6678E88-29AC-7645-BD56-4581BD5F57B2}"/>
    </a:ext>
  </a:extLst>
</a:theme>
</file>

<file path=ppt/theme/theme2.xml><?xml version="1.0" encoding="utf-8"?>
<a:theme xmlns:a="http://schemas.openxmlformats.org/drawingml/2006/main" name="1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4157DE2-79D1-5542-BEA3-73B3857D78EB}" vid="{E6678E88-29AC-7645-BD56-4581BD5F57B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47D31F41B0F45B5168AE674076BAD" ma:contentTypeVersion="16" ma:contentTypeDescription="Een nieuw document maken." ma:contentTypeScope="" ma:versionID="1d4083a6a2e64484d751d2941b6ce7c5">
  <xsd:schema xmlns:xsd="http://www.w3.org/2001/XMLSchema" xmlns:xs="http://www.w3.org/2001/XMLSchema" xmlns:p="http://schemas.microsoft.com/office/2006/metadata/properties" xmlns:ns2="5576c4c5-23cd-4142-b532-145cbb579408" xmlns:ns3="c9a0e746-8c36-4254-97d9-8214b57a349f" targetNamespace="http://schemas.microsoft.com/office/2006/metadata/properties" ma:root="true" ma:fieldsID="0855f3f385460cba3f24f49f2dd12d91" ns2:_="" ns3:_="">
    <xsd:import namespace="5576c4c5-23cd-4142-b532-145cbb579408"/>
    <xsd:import namespace="c9a0e746-8c36-4254-97d9-8214b57a34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6c4c5-23cd-4142-b532-145cbb579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7fd0e135-c9ac-4e89-9c36-fb2929ad0f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0e746-8c36-4254-97d9-8214b57a34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80593ec-4a57-4b8f-98ca-67425c6bc966}" ma:internalName="TaxCatchAll" ma:showField="CatchAllData" ma:web="c9a0e746-8c36-4254-97d9-8214b57a34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4064-0471-4925-873A-2399E1D5F8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6A61D4-C373-4B65-AD8A-12F3E597F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76c4c5-23cd-4142-b532-145cbb579408"/>
    <ds:schemaRef ds:uri="c9a0e746-8c36-4254-97d9-8214b57a3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922</Words>
  <Application>Microsoft Office PowerPoint</Application>
  <PresentationFormat>Widescreen</PresentationFormat>
  <Paragraphs>145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</vt:lpstr>
      <vt:lpstr>Calibri</vt:lpstr>
      <vt:lpstr>Calibri Light</vt:lpstr>
      <vt:lpstr>Wingdings</vt:lpstr>
      <vt:lpstr>SAS</vt:lpstr>
      <vt:lpstr>1_SAS</vt:lpstr>
      <vt:lpstr>Monitoring Data Quality</vt:lpstr>
      <vt:lpstr>Monitor Data Quality</vt:lpstr>
      <vt:lpstr>Monitor Data Quality</vt:lpstr>
      <vt:lpstr>Monitoring Data Quality in Viya</vt:lpstr>
      <vt:lpstr>PowerPoint Presentation</vt:lpstr>
      <vt:lpstr>Monitoring Data Quality in Viya</vt:lpstr>
      <vt:lpstr>PowerPoint Presentation</vt:lpstr>
      <vt:lpstr>Monitoring Data Quality in Viya</vt:lpstr>
      <vt:lpstr>PowerPoint Presentation</vt:lpstr>
      <vt:lpstr>Monitoring Data Quality in Viya</vt:lpstr>
      <vt:lpstr>PowerPoint Presentation</vt:lpstr>
      <vt:lpstr>PowerPoint Presentation</vt:lpstr>
      <vt:lpstr>Monitoring Data Quality in Viya</vt:lpstr>
      <vt:lpstr>PowerPoint Presentation</vt:lpstr>
      <vt:lpstr>Recap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</dc:title>
  <dc:creator>Clemens Knobloch</dc:creator>
  <cp:lastModifiedBy>Paul Van Mol</cp:lastModifiedBy>
  <cp:revision>16</cp:revision>
  <dcterms:created xsi:type="dcterms:W3CDTF">2018-09-12T09:19:59Z</dcterms:created>
  <dcterms:modified xsi:type="dcterms:W3CDTF">2024-12-06T13:55:01Z</dcterms:modified>
</cp:coreProperties>
</file>