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348" r:id="rId5"/>
  </p:sldIdLst>
  <p:sldSz cx="9144000" cy="5143500" type="screen16x9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901" autoAdjust="0"/>
  </p:normalViewPr>
  <p:slideViewPr>
    <p:cSldViewPr snapToGrid="0" showGuides="1">
      <p:cViewPr>
        <p:scale>
          <a:sx n="150" d="100"/>
          <a:sy n="150" d="100"/>
        </p:scale>
        <p:origin x="440" y="6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6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53950" y="4639759"/>
            <a:ext cx="1018533" cy="44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97" y="154563"/>
            <a:ext cx="468336" cy="485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63" y="155710"/>
            <a:ext cx="537316" cy="644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95" y="3556404"/>
            <a:ext cx="543291" cy="651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93" y="3480127"/>
            <a:ext cx="412804" cy="5369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53077" y="4206125"/>
            <a:ext cx="966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>
                <a:latin typeface="+mj-lt"/>
              </a:rPr>
              <a:t>AWS Config</a:t>
            </a:r>
            <a:endParaRPr lang="en-US" sz="9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0743" y="2063772"/>
            <a:ext cx="98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Email notification</a:t>
            </a:r>
            <a:endParaRPr lang="en-US" sz="800" b="1"/>
          </a:p>
        </p:txBody>
      </p:sp>
      <p:sp>
        <p:nvSpPr>
          <p:cNvPr id="17" name="TextBox 16"/>
          <p:cNvSpPr txBox="1"/>
          <p:nvPr/>
        </p:nvSpPr>
        <p:spPr>
          <a:xfrm>
            <a:off x="6066005" y="4057574"/>
            <a:ext cx="643781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smtClean="0"/>
              <a:t>AWS Config rules</a:t>
            </a:r>
            <a:endParaRPr lang="en-US" sz="1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80881" y="73959"/>
            <a:ext cx="6805231" cy="502563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9382" y="4017108"/>
            <a:ext cx="799447" cy="1912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Lambda functions</a:t>
            </a:r>
            <a:endParaRPr lang="en-US" sz="1400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68" y="3561914"/>
            <a:ext cx="429263" cy="446097"/>
          </a:xfrm>
          <a:prstGeom prst="rect">
            <a:avLst/>
          </a:prstGeom>
        </p:spPr>
      </p:pic>
      <p:cxnSp>
        <p:nvCxnSpPr>
          <p:cNvPr id="97" name="Straight Arrow Connector 96"/>
          <p:cNvCxnSpPr/>
          <p:nvPr/>
        </p:nvCxnSpPr>
        <p:spPr>
          <a:xfrm>
            <a:off x="3148878" y="3830313"/>
            <a:ext cx="1061575" cy="1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58043" y="3484358"/>
            <a:ext cx="87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Custom AWS Config </a:t>
            </a:r>
            <a:r>
              <a:rPr lang="en-US" sz="800" b="1" dirty="0" smtClean="0"/>
              <a:t>rules</a:t>
            </a:r>
            <a:endParaRPr lang="en-US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066671" y="3837082"/>
            <a:ext cx="941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85950" y="435091"/>
            <a:ext cx="5722033" cy="2396411"/>
            <a:chOff x="2185950" y="435091"/>
            <a:chExt cx="6000570" cy="28789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794" y="1401644"/>
              <a:ext cx="470197" cy="5548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343" y="1720134"/>
              <a:ext cx="525324" cy="5963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523" y="2543874"/>
              <a:ext cx="402697" cy="5563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718" y="2110133"/>
              <a:ext cx="426236" cy="4262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507" y="2079517"/>
              <a:ext cx="539013" cy="3377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39234" y="829532"/>
              <a:ext cx="1186641" cy="27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smtClean="0"/>
                <a:t>AWS CloudTrail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1859" y="2497689"/>
              <a:ext cx="948756" cy="258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/>
                <a:t>Amazon SNS</a:t>
              </a:r>
              <a:endParaRPr lang="en-US" sz="800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9934" y="3130918"/>
              <a:ext cx="743565" cy="1568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mtClean="0"/>
                <a:t>Events rules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5950" y="2364243"/>
              <a:ext cx="1041341" cy="3924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900" b="1" smtClean="0"/>
                <a:t>Amazon CloudWatch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9469" y="690135"/>
              <a:ext cx="1237616" cy="40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/>
                <a:t>S3 bucket</a:t>
              </a:r>
              <a:br>
                <a:rPr lang="en-US" sz="1000" smtClean="0"/>
              </a:br>
              <a:r>
                <a:rPr lang="en-US" sz="600" smtClean="0"/>
                <a:t>(encrypted with AWS </a:t>
              </a:r>
              <a:r>
                <a:rPr lang="en-US" sz="600" dirty="0" smtClean="0"/>
                <a:t>KMS)</a:t>
              </a:r>
              <a:endParaRPr lang="en-US" sz="105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68783" y="435091"/>
              <a:ext cx="216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756647" y="1062313"/>
              <a:ext cx="6724" cy="6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34871" y="2316447"/>
              <a:ext cx="8740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12641" y="2294830"/>
              <a:ext cx="558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423068" y="3122749"/>
              <a:ext cx="799447" cy="19124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Custom Lambda functions</a:t>
              </a:r>
              <a:endParaRPr lang="en-US" sz="1400" b="1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5047616" y="2889409"/>
              <a:ext cx="451754" cy="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208929" y="1778016"/>
              <a:ext cx="0" cy="538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206687" y="2316447"/>
              <a:ext cx="0" cy="564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206687" y="2881174"/>
              <a:ext cx="279570" cy="19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00381" y="1784322"/>
              <a:ext cx="80104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79418" y="1778016"/>
              <a:ext cx="801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6472311" y="1778016"/>
              <a:ext cx="1010" cy="332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84794" y="2881174"/>
              <a:ext cx="417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494930" y="2685163"/>
              <a:ext cx="7154" cy="19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917687" y="2004061"/>
              <a:ext cx="743565" cy="1568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 smtClean="0"/>
                <a:t>Alarms</a:t>
              </a:r>
              <a:endParaRPr lang="en-US" sz="14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6473" y="1149723"/>
              <a:ext cx="981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Delivered </a:t>
              </a:r>
              <a:r>
                <a:rPr lang="en-US" sz="700" b="1" dirty="0"/>
                <a:t>to CloudWatch Logs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34119" y="154563"/>
            <a:ext cx="946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AWS Region</a:t>
            </a:r>
            <a:endParaRPr lang="en-US" sz="100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10919" y="4427901"/>
            <a:ext cx="0" cy="344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10919" y="4754880"/>
            <a:ext cx="3675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75867" y="4319282"/>
            <a:ext cx="0" cy="43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1188" y="4416472"/>
            <a:ext cx="87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Managed</a:t>
            </a:r>
          </a:p>
          <a:p>
            <a:r>
              <a:rPr lang="en-US" sz="800" b="1" dirty="0" smtClean="0"/>
              <a:t>Config rules</a:t>
            </a:r>
            <a:endParaRPr lang="en-US" sz="8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75" y="356706"/>
            <a:ext cx="248179" cy="1466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6" y="2226067"/>
            <a:ext cx="429263" cy="4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58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PPT template" id="{82A343B7-D19D-4E6E-9E5D-C6238F1C4303}" vid="{1B8EB16C-F7CF-4AA2-8EB3-83C0A947C6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 PPT template</Template>
  <TotalTime>8245</TotalTime>
  <Words>37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Helvetica Neue</vt:lpstr>
      <vt:lpstr>Lucida Console</vt:lpstr>
      <vt:lpstr>Times New Roman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Olsen</dc:creator>
  <cp:lastModifiedBy>Aravind</cp:lastModifiedBy>
  <cp:revision>474</cp:revision>
  <cp:lastPrinted>2015-12-08T20:42:53Z</cp:lastPrinted>
  <dcterms:created xsi:type="dcterms:W3CDTF">2015-09-11T19:32:07Z</dcterms:created>
  <dcterms:modified xsi:type="dcterms:W3CDTF">2017-12-01T15:12:17Z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