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4AF7A86-C045-2A10-4D65-FC7B2237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BBF8B88-8CBA-26C7-0778-FB9162FD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BC40206-A69D-7148-F122-4FCB70CA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29E181A-A285-AEA7-D0F3-84A93360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58ED514-6BFE-CE54-CFD1-8354FFBE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88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76D7B7-8225-FD84-8C22-256A8C04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B870886-C5C0-DC8B-FBE0-AED14425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C322ED2-2AEC-37E2-C091-B9A4617D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2287374-D961-D83B-12CB-3AC5E7E2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AFD71FF-3B52-2C69-57D2-3A91D3FE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56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ABB4336B-225B-2EEF-C3E4-75C3F6DCE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3EC8029-9191-037D-FB8F-4938DD999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504E10D-94F4-C7E4-4B66-1D629742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C5E27F4-F762-E639-800B-1E6531F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42FAB01-5C0E-B774-CD15-4440EABF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512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F33D63-1B38-930F-2588-D5EBF1DE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60A8E5-27A5-BC8A-6E60-C55F576E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06802BD-5EB2-824A-55F6-CA3581FE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51E6127-D5A0-AB8C-9ECB-3F605AC8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8A0E493-4EE2-A303-EBDC-E835A37F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541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F4B6D64-B2B7-9F9A-A5E4-12D35D08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B604980-C4DB-B5A2-7EC9-8A163CCA7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C56AE24-22F6-FD14-9651-6DC05D6F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5EDCF69-E52F-9FB2-73BC-E6297835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2F43254-3680-4F38-7B07-1FEB55FC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545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2E07E2-8282-0B8B-A3DA-3EE5D218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20E6F89-0B36-B46C-5E9C-AD84F4C15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916510A-7067-992D-CBCF-D4E1F8CA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3BAF178-DE8C-08F0-6904-D6B3B247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F9CE8D0-692D-10C1-AFEE-A3FDDC7C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3E923CE-2A89-DC70-427E-3009E13E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38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A6FF8E-ED48-9D59-37E2-471F55E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41FDE83-B228-43CE-246C-74BA3FA2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85B8EBD-A7F2-7F03-236B-9DC521E83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66217DA0-093D-C448-8AA2-E23DB3AE4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C23410F-61F3-9CB9-20B8-FBE752D1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2ED6BF9F-D463-7BC4-5AE3-95C6737F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BBCD112F-C020-C995-15B3-0622A7E1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F73573F2-212E-83E5-146B-AD9F7FC4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08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8FD7F7-C71D-B6A7-7CC6-C1394FA4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97063CE-FA21-F076-E983-B4A0A91E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09C542A-A48B-BC0B-6371-66146AE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8036EAD-21E9-2BAD-826B-DDA32487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96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F717806A-ACA6-76A5-F5F8-1B0460DC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B3D55BC-B6EF-4279-400F-735CCAFF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8208D59-E88F-0E2B-6173-BA2C526C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33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AA2E63-7396-CFA4-2295-EC51A470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8C8F65-0BEF-C7FF-D88C-3D1BEF10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BF90B90-2EF5-1474-B5C1-3DCADAAA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B571DF4-2C52-C04F-0357-FA7678EB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14A5CE0-4D05-2FD7-F709-2BAA72C1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E7E4B2F-BB84-322A-AC7E-0D81DAF2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F1FD22-B403-704B-B82B-3491E0C8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9EE9F10-DB41-D7CA-3966-20ED4DEC2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5E42252-58A6-A182-8835-AD29D194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59E7446-88A6-362F-338A-6EBA3EEB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209ED31-C1A5-9346-6B37-3FA95BCF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F2D6C35-360F-87FC-9385-A755819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97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7C85EE9A-A4C7-B4B2-7D04-EB06A3E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4371D2C-9722-9932-3889-F78A5885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024E461-0D18-0E05-7592-DEE744BE9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66DA-2A14-433A-9438-7774EF51C9F0}" type="datetimeFigureOut">
              <a:rPr lang="ro-RO" smtClean="0"/>
              <a:t>05.02.2023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F9F5E20-7D51-15AB-4316-2BB4296FB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6FD6F29-340D-0E19-882F-A7BE80D5F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A3C1-AE8B-49D3-8B9D-F3D7DE0B89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540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DBEDDBF-5169-61F4-7426-1C40D0A1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Bids for U</a:t>
            </a:r>
            <a:endParaRPr lang="ro-RO" sz="660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5F49159-F8B7-C2BE-5322-472AF174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Viman Paul</a:t>
            </a:r>
            <a:endParaRPr lang="ro-RO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7ACCE60-CFD9-B216-F1CA-B8363D59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Prima pagina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9729E9F5-9B41-4478-18A2-5BBEBD4509CA}"/>
              </a:ext>
            </a:extLst>
          </p:cNvPr>
          <p:cNvSpPr txBox="1"/>
          <p:nvPr/>
        </p:nvSpPr>
        <p:spPr>
          <a:xfrm>
            <a:off x="841248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Pe prima pagina sunt afisate produsele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 acest moment nu este logat niciun cont si nu sunt disponibile actiunile pentru produse</a:t>
            </a:r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353E5D23-C664-7129-7AB8-96EC6A4A4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33" r="20603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DAAC2B1-71BB-8090-38B9-E8D598E5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BC91FE4-BD9B-28D1-F376-599A0DC23B2E}"/>
              </a:ext>
            </a:extLst>
          </p:cNvPr>
          <p:cNvSpPr txBox="1"/>
          <p:nvPr/>
        </p:nvSpPr>
        <p:spPr>
          <a:xfrm>
            <a:off x="841248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Pagina de log in permite accesul in aplicatie.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Logarea se face cu jwt, iar tokenul se salveaza in browser pe localStorage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34F5B0A-65AE-B7E9-8BC6-18F149B77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11" r="19725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8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C71AFF8-8803-D883-AA77-DBA42A5B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Lista produselor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8E7EABD8-9D87-0E25-CBFD-2D9997550462}"/>
              </a:ext>
            </a:extLst>
          </p:cNvPr>
          <p:cNvSpPr txBox="1"/>
          <p:nvPr/>
        </p:nvSpPr>
        <p:spPr>
          <a:xfrm>
            <a:off x="841248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Aceasta pagina este vizibila dupa logare. Unde sunt afisate produsele cu actiunile disponibile, butonul log out, add product care deschide o noua pagina pentru a adauga un produs, searchBar permite cautarea produselor.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Butonul Delete si Edit sunt active pentru userul ce a adaugat produsul respective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View wste disponibil pentru toti utilizatori logati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F2E9598-7966-5A91-29C0-0B85B149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96" r="20540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1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56BED20-6245-44E9-9078-3069ABA1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Edit Product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AF77BB56-6BFA-4B6D-4F94-7D48D6408EF8}"/>
              </a:ext>
            </a:extLst>
          </p:cNvPr>
          <p:cNvSpPr txBox="1"/>
          <p:nvPr/>
        </p:nvSpPr>
        <p:spPr>
          <a:xfrm>
            <a:off x="841248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Aceasta pagina permite editarea produsului de catre utilizatorul ce a adaugat produsul respectiv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567F7AF-2008-8B21-5B1D-3767989C1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94" r="19742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7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91A9A25-88B6-87EA-D07A-3532C436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View Product for Bidding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0E866E1-0684-3317-143E-9CE8DD1CB7AD}"/>
              </a:ext>
            </a:extLst>
          </p:cNvPr>
          <p:cNvSpPr txBox="1"/>
          <p:nvPr/>
        </p:nvSpPr>
        <p:spPr>
          <a:xfrm>
            <a:off x="841248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Pagina aceasta de View Product afiseaza detaliile produsului respective, permite plasarea unei licitatii doar de catre ceilalti utilizatori logati in afara de utilizatorul ce a introdus produsul respectiv.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Actualizarea bid-ului se face cu webSocket in timp real pentru restul utilizatorilor ce sunt pe vizualizara produsului respectiv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6A3D6168-8DCD-20C0-D0F8-B4CBE522F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12" r="19724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427B5FE-70C7-9D05-C364-441B79E5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View my product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C14DB65-83F6-6CB1-D633-B9BB93645499}"/>
              </a:ext>
            </a:extLst>
          </p:cNvPr>
          <p:cNvSpPr txBox="1"/>
          <p:nvPr/>
        </p:nvSpPr>
        <p:spPr>
          <a:xfrm>
            <a:off x="841248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Aceasta pagina apare in momentul in care un utilizator acceseaza detaliile produsului pe care el insusi l-a introdus. Nu poate plasa o licitatie.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738CD3A-2E6B-50FE-274F-B60ADF5D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12" r="19724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57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206</Words>
  <Application>Microsoft Office PowerPoint</Application>
  <PresentationFormat>Ecran lat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Temă Office</vt:lpstr>
      <vt:lpstr>Bids for U</vt:lpstr>
      <vt:lpstr>Prima pagina</vt:lpstr>
      <vt:lpstr>LogIn</vt:lpstr>
      <vt:lpstr>Lista produselor</vt:lpstr>
      <vt:lpstr>Edit Product</vt:lpstr>
      <vt:lpstr>View Product for Bidding</vt:lpstr>
      <vt:lpstr>View my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Paul Ionut Viman</dc:creator>
  <cp:lastModifiedBy>Paul Ionut Viman</cp:lastModifiedBy>
  <cp:revision>2</cp:revision>
  <dcterms:created xsi:type="dcterms:W3CDTF">2023-02-05T18:34:13Z</dcterms:created>
  <dcterms:modified xsi:type="dcterms:W3CDTF">2023-02-05T19:51:39Z</dcterms:modified>
</cp:coreProperties>
</file>